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3" r:id="rId3"/>
    <p:sldId id="260" r:id="rId4"/>
    <p:sldId id="275" r:id="rId5"/>
    <p:sldId id="270" r:id="rId6"/>
    <p:sldId id="266" r:id="rId7"/>
    <p:sldId id="262" r:id="rId8"/>
    <p:sldId id="264" r:id="rId9"/>
    <p:sldId id="265" r:id="rId10"/>
    <p:sldId id="267" r:id="rId11"/>
    <p:sldId id="268" r:id="rId12"/>
    <p:sldId id="269" r:id="rId13"/>
    <p:sldId id="271" r:id="rId14"/>
    <p:sldId id="272" r:id="rId15"/>
  </p:sldIdLst>
  <p:sldSz cx="9144000" cy="6858000" type="screen4x3"/>
  <p:notesSz cx="6858000" cy="9144000"/>
  <p:custDataLst>
    <p:tags r:id="rId18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4" autoAdjust="0"/>
    <p:restoredTop sz="84604" autoAdjust="0"/>
  </p:normalViewPr>
  <p:slideViewPr>
    <p:cSldViewPr>
      <p:cViewPr>
        <p:scale>
          <a:sx n="84" d="100"/>
          <a:sy n="84" d="100"/>
        </p:scale>
        <p:origin x="-118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4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9790430-8D97-4001-AE93-E0446EB57A59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B84080C-438C-4BFB-8D51-557E1752F5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052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C1C8FEE-60DA-4760-B86A-F50A80DAFEB0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DFA2817-6A21-42F2-A7D6-2CA32A417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891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Оригинальные шаблоны для презентаций: </a:t>
            </a:r>
            <a:r>
              <a:rPr lang="ru-RU" smtClean="0">
                <a:hlinkClick r:id="rId3"/>
              </a:rPr>
              <a:t>https://presentation-creation.ru/powerpoint-templates.html</a:t>
            </a:r>
            <a:r>
              <a:rPr lang="en-US" smtClean="0"/>
              <a:t> 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Бесплатно и без регистрации.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FB42CC-DE4A-4CD9-8D68-47B87B9F111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84784"/>
            <a:ext cx="5508104" cy="1440160"/>
          </a:xfrm>
        </p:spPr>
        <p:txBody>
          <a:bodyPr/>
          <a:lstStyle>
            <a:lvl1pPr>
              <a:defRPr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7F29C90-5FE1-417A-90A1-B1148350604F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90A893DE-57D1-44B0-B3D8-68451CB0B1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E64FC74B-C609-444E-977F-F0841506AB7C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B610C71E-0F6D-4F4D-A73A-0BCE595113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7289FDC0-1779-493F-8FD6-2B6C78155C4E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CD0F719A-F257-49C6-850C-62117761CA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2" y="62758"/>
            <a:ext cx="5400600" cy="1080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79512" y="1340768"/>
            <a:ext cx="5184576" cy="489654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DF2189F-F2E9-4F8D-9DD7-8C1CC3C7519D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0CCD18B-CB73-41AD-93FC-73374B75F3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3BE3119D-EAE8-4E53-9BE9-3FF82A363377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A79D095D-9792-4AB1-A63B-790FE121FE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8DA0E193-9902-4DEA-9B83-67C44DFCC0AE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06D458C8-EA5C-4C7A-856B-7BBBF05E1B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4775" y="6410325"/>
            <a:ext cx="1216025" cy="365125"/>
          </a:xfrm>
        </p:spPr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47019D9F-0168-4F2E-8331-21E64DBA3806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488" y="6356350"/>
            <a:ext cx="164941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0775" y="6356350"/>
            <a:ext cx="1216025" cy="365125"/>
          </a:xfrm>
        </p:spPr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4ADEAEC7-9E32-45A2-8587-A3B5B32FE8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E8315F98-363E-4159-9260-5268096A1600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EB4E761C-EC29-4930-B7BD-00D2E4E560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16353E9F-912C-440C-9B49-AE04B91B969C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FFA81168-A2F5-4501-B82A-9392AF0A39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EFFA94B1-8D93-4FCA-9278-A7330DA7B4F5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9876CC0E-8307-44D9-97C2-957D9E292A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46075DD0-AE1C-43A8-8443-F74F8A4A47ED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E3348973-726C-4AA3-BAF5-EAAFA6DF7F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63500"/>
            <a:ext cx="5400675" cy="1079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79388" y="1341438"/>
            <a:ext cx="51847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accent4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A48402-93C6-4FBA-9FBC-7056F5B225CA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4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accent4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E37C0D-0397-4D35-A93B-2A58964F61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-1620838" y="46038"/>
            <a:ext cx="75723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637F26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637F26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637F26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637F26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637F26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37F26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37F26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37F26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37F26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637F2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637F26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637F26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37F26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637F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2"/>
          <p:cNvSpPr>
            <a:spLocks noChangeArrowheads="1"/>
          </p:cNvSpPr>
          <p:nvPr/>
        </p:nvSpPr>
        <p:spPr bwMode="auto">
          <a:xfrm>
            <a:off x="411163" y="836613"/>
            <a:ext cx="873283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>
                <a:latin typeface="Calibri" pitchFamily="34" charset="0"/>
              </a:rPr>
              <a:t>ВІДДІЛ ОСВІТИ, СІМ’Ї, МОЛОДІ, СПОРТУ ТА КУЛЬТУРИ</a:t>
            </a:r>
            <a:endParaRPr lang="ru-RU" dirty="0">
              <a:latin typeface="Calibri" pitchFamily="34" charset="0"/>
            </a:endParaRPr>
          </a:p>
          <a:p>
            <a:r>
              <a:rPr lang="uk-UA" b="1" dirty="0">
                <a:latin typeface="Calibri" pitchFamily="34" charset="0"/>
              </a:rPr>
              <a:t>ВИКОНАВЧОГО КОМІТЕТУ</a:t>
            </a:r>
            <a:endParaRPr lang="ru-RU" dirty="0">
              <a:latin typeface="Calibri" pitchFamily="34" charset="0"/>
            </a:endParaRPr>
          </a:p>
          <a:p>
            <a:r>
              <a:rPr lang="uk-UA" b="1" dirty="0">
                <a:latin typeface="Calibri" pitchFamily="34" charset="0"/>
              </a:rPr>
              <a:t>МІЖГІРСЬКОЇ СЕЛИЩНОЇ РАДИ,</a:t>
            </a:r>
          </a:p>
          <a:p>
            <a:r>
              <a:rPr lang="uk-UA" b="1" dirty="0">
                <a:latin typeface="Calibri" pitchFamily="34" charset="0"/>
              </a:rPr>
              <a:t>РАЙОННИЙ ЦЕНТР ПОЗАШКІЛЬНОЇ ОСВІТИ МІЖГІРСЬКОЇ СЕЛИЩНОЇ РАДИ,</a:t>
            </a:r>
          </a:p>
          <a:p>
            <a:r>
              <a:rPr lang="uk-UA" b="1" dirty="0">
                <a:latin typeface="Calibri" pitchFamily="34" charset="0"/>
              </a:rPr>
              <a:t>ЗЗСО МІЖГІРСЬКОЇ СЕЛИЩНОЇ РАДИ</a:t>
            </a:r>
            <a:endParaRPr lang="ru-RU" b="1" dirty="0">
              <a:latin typeface="Calibri" pitchFamily="34" charset="0"/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2565400"/>
            <a:ext cx="453548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err="1" smtClean="0"/>
              <a:t>Запереділянський</a:t>
            </a:r>
            <a:r>
              <a:rPr lang="uk-UA" dirty="0" smtClean="0"/>
              <a:t> ЗЗСО І-ІІ ступенів</a:t>
            </a:r>
            <a:endParaRPr lang="ru-RU" dirty="0"/>
          </a:p>
        </p:txBody>
      </p:sp>
      <p:pic>
        <p:nvPicPr>
          <p:cNvPr id="26626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12875"/>
            <a:ext cx="5256212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220072" y="836712"/>
            <a:ext cx="3484880" cy="36385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err="1" smtClean="0"/>
              <a:t>Верхньобистрянська</a:t>
            </a:r>
            <a:r>
              <a:rPr lang="uk-UA" dirty="0" smtClean="0"/>
              <a:t> ЗЗСО І-ІІ ступенів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196752"/>
            <a:ext cx="3556162" cy="4682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6136" y="371919"/>
            <a:ext cx="3023629" cy="4059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75856" y="1902568"/>
            <a:ext cx="2520280" cy="3417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err="1" smtClean="0"/>
              <a:t>Торунський</a:t>
            </a:r>
            <a:r>
              <a:rPr lang="uk-UA" dirty="0" smtClean="0"/>
              <a:t> ЗЗСО І-ІІІ ступенів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6200000">
            <a:off x="5783154" y="1209734"/>
            <a:ext cx="2514386" cy="3352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79512" y="1628798"/>
            <a:ext cx="4896544" cy="3960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err="1" smtClean="0"/>
              <a:t>Присліпський</a:t>
            </a:r>
            <a:r>
              <a:rPr lang="uk-UA" dirty="0" smtClean="0"/>
              <a:t> ЗЗСО І-ІІІ ступенів</a:t>
            </a:r>
            <a:endParaRPr lang="ru-RU" dirty="0"/>
          </a:p>
        </p:txBody>
      </p:sp>
      <p:pic>
        <p:nvPicPr>
          <p:cNvPr id="2969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268413"/>
            <a:ext cx="4319588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404813"/>
            <a:ext cx="342900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0700" y="3644900"/>
            <a:ext cx="3717925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8625" y="3402013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err="1" smtClean="0"/>
              <a:t>Лозянський</a:t>
            </a:r>
            <a:r>
              <a:rPr lang="uk-UA" dirty="0" smtClean="0"/>
              <a:t> ЗЗСО І-ІІ ступенів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955279" y="1428800"/>
            <a:ext cx="3705876" cy="4941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43608" y="1412776"/>
            <a:ext cx="3219822" cy="4293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63500"/>
            <a:ext cx="5400675" cy="10795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Акція «Посади дерево»</a:t>
            </a:r>
            <a:endParaRPr lang="ru-RU" dirty="0"/>
          </a:p>
        </p:txBody>
      </p:sp>
      <p:sp>
        <p:nvSpPr>
          <p:cNvPr id="17410" name="Объект 2"/>
          <p:cNvSpPr>
            <a:spLocks noGrp="1"/>
          </p:cNvSpPr>
          <p:nvPr>
            <p:ph idx="1"/>
          </p:nvPr>
        </p:nvSpPr>
        <p:spPr>
          <a:xfrm>
            <a:off x="179388" y="1341438"/>
            <a:ext cx="5184775" cy="4895850"/>
          </a:xfrm>
        </p:spPr>
        <p:txBody>
          <a:bodyPr/>
          <a:lstStyle/>
          <a:p>
            <a:pPr algn="just"/>
            <a:r>
              <a:rPr lang="ru-RU" sz="1400" dirty="0" smtClean="0">
                <a:solidFill>
                  <a:srgbClr val="637F26"/>
                </a:solidFill>
              </a:rPr>
              <a:t>     </a:t>
            </a:r>
            <a:r>
              <a:rPr lang="ru-RU" sz="1400" dirty="0" err="1" smtClean="0">
                <a:solidFill>
                  <a:srgbClr val="637F26"/>
                </a:solidFill>
              </a:rPr>
              <a:t>Кожен</a:t>
            </a:r>
            <a:r>
              <a:rPr lang="ru-RU" sz="1400" dirty="0" smtClean="0">
                <a:solidFill>
                  <a:srgbClr val="637F26"/>
                </a:solidFill>
              </a:rPr>
              <a:t> з нас  добре </a:t>
            </a:r>
            <a:r>
              <a:rPr lang="ru-RU" sz="1400" dirty="0" err="1" smtClean="0">
                <a:solidFill>
                  <a:srgbClr val="637F26"/>
                </a:solidFill>
              </a:rPr>
              <a:t>зна</a:t>
            </a:r>
            <a:r>
              <a:rPr lang="uk-UA" sz="1400" dirty="0" smtClean="0">
                <a:solidFill>
                  <a:srgbClr val="637F26"/>
                </a:solidFill>
              </a:rPr>
              <a:t>є</a:t>
            </a:r>
            <a:r>
              <a:rPr lang="ru-RU" sz="1400" dirty="0" smtClean="0">
                <a:solidFill>
                  <a:srgbClr val="637F26"/>
                </a:solidFill>
              </a:rPr>
              <a:t>, </a:t>
            </a:r>
            <a:r>
              <a:rPr lang="ru-RU" sz="1400" dirty="0" err="1" smtClean="0">
                <a:solidFill>
                  <a:srgbClr val="637F26"/>
                </a:solidFill>
              </a:rPr>
              <a:t>що</a:t>
            </a:r>
            <a:r>
              <a:rPr lang="ru-RU" sz="1400" dirty="0" smtClean="0">
                <a:solidFill>
                  <a:srgbClr val="637F26"/>
                </a:solidFill>
              </a:rPr>
              <a:t> </a:t>
            </a:r>
            <a:r>
              <a:rPr lang="ru-RU" sz="1400" dirty="0" err="1" smtClean="0">
                <a:solidFill>
                  <a:srgbClr val="637F26"/>
                </a:solidFill>
              </a:rPr>
              <a:t>збереження</a:t>
            </a:r>
            <a:r>
              <a:rPr lang="ru-RU" sz="1400" dirty="0" smtClean="0">
                <a:solidFill>
                  <a:srgbClr val="637F26"/>
                </a:solidFill>
              </a:rPr>
              <a:t> природного </a:t>
            </a:r>
            <a:r>
              <a:rPr lang="ru-RU" sz="1400" dirty="0" err="1" smtClean="0">
                <a:solidFill>
                  <a:srgbClr val="637F26"/>
                </a:solidFill>
              </a:rPr>
              <a:t>середовища</a:t>
            </a:r>
            <a:r>
              <a:rPr lang="uk-UA" sz="1400" dirty="0" smtClean="0">
                <a:solidFill>
                  <a:srgbClr val="637F26"/>
                </a:solidFill>
              </a:rPr>
              <a:t> – одне з першочергових завдань кожної людини.</a:t>
            </a:r>
            <a:endParaRPr lang="ru-RU" sz="1400" dirty="0" smtClean="0">
              <a:solidFill>
                <a:srgbClr val="637F26"/>
              </a:solidFill>
            </a:endParaRPr>
          </a:p>
          <a:p>
            <a:pPr algn="just"/>
            <a:r>
              <a:rPr lang="uk-UA" sz="1400" dirty="0" smtClean="0">
                <a:solidFill>
                  <a:srgbClr val="637F26"/>
                </a:solidFill>
              </a:rPr>
              <a:t>     Щороку   ранньою весною  учні ЗЗСО  разом з педагогами  долучаються  до проведення Всеукраїнської  екологічної акції «Озеленення України»  та  «Посади дерево».</a:t>
            </a:r>
            <a:endParaRPr lang="ru-RU" sz="1400" dirty="0" smtClean="0">
              <a:solidFill>
                <a:srgbClr val="637F26"/>
              </a:solidFill>
            </a:endParaRPr>
          </a:p>
          <a:p>
            <a:pPr algn="just"/>
            <a:r>
              <a:rPr lang="uk-UA" sz="1400" dirty="0" smtClean="0">
                <a:solidFill>
                  <a:srgbClr val="637F26"/>
                </a:solidFill>
              </a:rPr>
              <a:t>  Ось і  10 квітня 2021 року, (згідно листа громадської організації «Благодійний фонд» «Озеленення України» від 23.03.2021 р. щодо реалізації глобального екологічного проекту «</a:t>
            </a:r>
            <a:r>
              <a:rPr lang="en-US" sz="1400" dirty="0" err="1" smtClean="0">
                <a:solidFill>
                  <a:srgbClr val="637F26"/>
                </a:solidFill>
              </a:rPr>
              <a:t>Creening</a:t>
            </a:r>
            <a:r>
              <a:rPr lang="en-US" sz="1400" dirty="0" smtClean="0">
                <a:solidFill>
                  <a:srgbClr val="637F26"/>
                </a:solidFill>
              </a:rPr>
              <a:t> of the Planet</a:t>
            </a:r>
            <a:r>
              <a:rPr lang="uk-UA" sz="1400" dirty="0" smtClean="0">
                <a:solidFill>
                  <a:srgbClr val="637F26"/>
                </a:solidFill>
              </a:rPr>
              <a:t>» та проведення Всеукраїнської екологічної акції «Озеленення України»)  за підтримки Міжгірського лісового господарства , </a:t>
            </a:r>
            <a:r>
              <a:rPr lang="uk-UA" sz="1400" dirty="0" err="1" smtClean="0">
                <a:solidFill>
                  <a:srgbClr val="637F26"/>
                </a:solidFill>
              </a:rPr>
              <a:t>Вучківського</a:t>
            </a:r>
            <a:r>
              <a:rPr lang="uk-UA" sz="1400" dirty="0" smtClean="0">
                <a:solidFill>
                  <a:srgbClr val="637F26"/>
                </a:solidFill>
              </a:rPr>
              <a:t> та </a:t>
            </a:r>
            <a:r>
              <a:rPr lang="uk-UA" sz="1400" dirty="0" err="1" smtClean="0">
                <a:solidFill>
                  <a:srgbClr val="637F26"/>
                </a:solidFill>
              </a:rPr>
              <a:t>Майданського</a:t>
            </a:r>
            <a:r>
              <a:rPr lang="uk-UA" sz="1400" dirty="0" smtClean="0">
                <a:solidFill>
                  <a:srgbClr val="637F26"/>
                </a:solidFill>
              </a:rPr>
              <a:t> </a:t>
            </a:r>
            <a:r>
              <a:rPr lang="uk-UA" sz="1400" dirty="0" err="1" smtClean="0">
                <a:solidFill>
                  <a:srgbClr val="637F26"/>
                </a:solidFill>
              </a:rPr>
              <a:t>лісництв</a:t>
            </a:r>
            <a:r>
              <a:rPr lang="uk-UA" sz="1400" dirty="0" smtClean="0">
                <a:solidFill>
                  <a:srgbClr val="637F26"/>
                </a:solidFill>
              </a:rPr>
              <a:t> до цієї  благородної справи  долучилися лідери нашого краю. Вони посадили  багато декоративних кущів та дерев різних порід …</a:t>
            </a:r>
          </a:p>
          <a:p>
            <a:pPr algn="just"/>
            <a:r>
              <a:rPr lang="uk-UA" sz="1400" dirty="0" smtClean="0">
                <a:solidFill>
                  <a:srgbClr val="637F26"/>
                </a:solidFill>
              </a:rPr>
              <a:t>Ми, твердо віримо, що кожне посаджене дерево , кущик,-- це не тільки краса і затишок, це великий здобуток для навколишнього середовища і </a:t>
            </a:r>
            <a:r>
              <a:rPr lang="uk-UA" sz="1400" dirty="0" err="1" smtClean="0">
                <a:solidFill>
                  <a:srgbClr val="637F26"/>
                </a:solidFill>
              </a:rPr>
              <a:t>здоров</a:t>
            </a:r>
            <a:r>
              <a:rPr lang="ru-RU" sz="1400" dirty="0" smtClean="0">
                <a:solidFill>
                  <a:srgbClr val="637F26"/>
                </a:solidFill>
              </a:rPr>
              <a:t>`</a:t>
            </a:r>
            <a:r>
              <a:rPr lang="uk-UA" sz="1400" dirty="0" smtClean="0">
                <a:solidFill>
                  <a:srgbClr val="637F26"/>
                </a:solidFill>
              </a:rPr>
              <a:t>я людей…</a:t>
            </a:r>
            <a:endParaRPr lang="ru-RU" sz="1400" dirty="0" smtClean="0">
              <a:solidFill>
                <a:srgbClr val="637F2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5400675" cy="10795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err="1" smtClean="0">
                <a:solidFill>
                  <a:schemeClr val="accent4">
                    <a:lumMod val="75000"/>
                  </a:schemeClr>
                </a:solidFill>
              </a:rPr>
              <a:t>Соймівський</a:t>
            </a:r>
            <a:r>
              <a:rPr lang="uk-UA" dirty="0" smtClean="0">
                <a:solidFill>
                  <a:schemeClr val="accent4">
                    <a:lumMod val="75000"/>
                  </a:schemeClr>
                </a:solidFill>
              </a:rPr>
              <a:t> ЗЗСО І-ІІ ступенів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8434" name="Объект 1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359525" y="620713"/>
            <a:ext cx="2784475" cy="208915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23528" y="1270450"/>
            <a:ext cx="3363838" cy="4485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6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7763" y="1844675"/>
            <a:ext cx="250190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4221163"/>
            <a:ext cx="3205163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sz="3200" dirty="0" err="1"/>
              <a:t>Міжгірський</a:t>
            </a:r>
            <a:r>
              <a:rPr lang="uk-UA" sz="3200" dirty="0"/>
              <a:t> ЗЗСО І-ІІІ </a:t>
            </a:r>
            <a:r>
              <a:rPr lang="uk-UA" sz="3200" dirty="0" smtClean="0"/>
              <a:t>ст. ім. Августина Волошина</a:t>
            </a:r>
            <a:endParaRPr lang="ru-RU" sz="3200" dirty="0"/>
          </a:p>
        </p:txBody>
      </p:sp>
      <p:pic>
        <p:nvPicPr>
          <p:cNvPr id="19458" name="Picture 2" descr="C:\Users\RCPO-NEWPC\Desktop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4724400"/>
            <a:ext cx="20161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C:\Users\RCPO-NEWPC\Desktop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4263" y="4279900"/>
            <a:ext cx="17145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C:\Users\RCPO-NEWPC\Desktop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1209675"/>
            <a:ext cx="36734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 descr="C:\Users\RCPO-NEWPC\Desktop\IMG-e699035f9ad6645354b026473bf19ffb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1281113"/>
            <a:ext cx="21605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err="1" smtClean="0"/>
              <a:t>Міжгірський</a:t>
            </a:r>
            <a:r>
              <a:rPr lang="uk-UA" dirty="0" smtClean="0"/>
              <a:t> ЗЗСО І-ІІІ ступенів №1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39552" y="1268760"/>
            <a:ext cx="3795886" cy="5061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572000" y="980728"/>
            <a:ext cx="3849892" cy="5133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err="1" smtClean="0"/>
              <a:t>Вучківський</a:t>
            </a:r>
            <a:r>
              <a:rPr lang="uk-UA" dirty="0" smtClean="0"/>
              <a:t> ЗЗСО І-ІІ ступенів</a:t>
            </a:r>
            <a:endParaRPr lang="ru-RU" dirty="0"/>
          </a:p>
        </p:txBody>
      </p:sp>
      <p:pic>
        <p:nvPicPr>
          <p:cNvPr id="22530" name="Рисунок 2" descr="Немає опису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25538"/>
            <a:ext cx="2519362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Немає опису.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2915816" y="2032124"/>
            <a:ext cx="3153891" cy="322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Немає опису.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188913"/>
            <a:ext cx="2908300" cy="293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3" name="Рисунок 5" descr="Немає опису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3124200"/>
            <a:ext cx="252095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6" descr="Немає опису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5175" y="3860800"/>
            <a:ext cx="22796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388" y="63500"/>
            <a:ext cx="5400675" cy="10795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err="1" smtClean="0"/>
              <a:t>Новоселицький</a:t>
            </a:r>
            <a:r>
              <a:rPr lang="uk-UA" dirty="0" smtClean="0"/>
              <a:t> ЗЗСО І-ІІІ ступенів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23528" y="1340768"/>
            <a:ext cx="3671887" cy="4895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427984" y="1340768"/>
            <a:ext cx="2895786" cy="386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err="1" smtClean="0"/>
              <a:t>Майданський</a:t>
            </a:r>
            <a:r>
              <a:rPr lang="uk-UA" dirty="0" smtClean="0"/>
              <a:t> ЗЗСО І-ІІІ ступенів</a:t>
            </a:r>
            <a:endParaRPr lang="ru-RU" dirty="0"/>
          </a:p>
        </p:txBody>
      </p:sp>
      <p:pic>
        <p:nvPicPr>
          <p:cNvPr id="2457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260350"/>
            <a:ext cx="2792413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96975"/>
            <a:ext cx="377983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491880" y="3491245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err="1" smtClean="0"/>
              <a:t>Лопушнянський</a:t>
            </a:r>
            <a:r>
              <a:rPr lang="uk-UA" dirty="0" smtClean="0"/>
              <a:t> ЗЗСО</a:t>
            </a:r>
            <a:br>
              <a:rPr lang="uk-UA" dirty="0" smtClean="0"/>
            </a:br>
            <a:r>
              <a:rPr lang="uk-UA" dirty="0" smtClean="0"/>
              <a:t> І-ІІ ступенів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23528" y="1340768"/>
            <a:ext cx="3399842" cy="453312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335064" y="332656"/>
            <a:ext cx="3597864" cy="479715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203848" y="2731232"/>
            <a:ext cx="2715766" cy="3621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9d89934b33c91715b6981a8095566813347386"/>
</p:tagLst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2082</TotalTime>
  <Words>249</Words>
  <Application>Microsoft Office PowerPoint</Application>
  <PresentationFormat>Экран (4:3)</PresentationFormat>
  <Paragraphs>25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Акція «Посади дерево»</vt:lpstr>
      <vt:lpstr>Соймівський ЗЗСО І-ІІ ступенів</vt:lpstr>
      <vt:lpstr>Міжгірський ЗЗСО І-ІІІ ст. ім. Августина Волошина</vt:lpstr>
      <vt:lpstr>Міжгірський ЗЗСО І-ІІІ ступенів №1</vt:lpstr>
      <vt:lpstr>Вучківський ЗЗСО І-ІІ ступенів</vt:lpstr>
      <vt:lpstr>Новоселицький ЗЗСО І-ІІІ ступенів</vt:lpstr>
      <vt:lpstr>Майданський ЗЗСО І-ІІІ ступенів</vt:lpstr>
      <vt:lpstr>Лопушнянський ЗЗСО  І-ІІ ступенів</vt:lpstr>
      <vt:lpstr>Запереділянський ЗЗСО І-ІІ ступенів</vt:lpstr>
      <vt:lpstr>Верхньобистрянська ЗЗСО І-ІІ ступенів</vt:lpstr>
      <vt:lpstr>Торунський ЗЗСО І-ІІІ ступенів</vt:lpstr>
      <vt:lpstr>Присліпський ЗЗСО І-ІІІ ступенів</vt:lpstr>
      <vt:lpstr>Лозянський ЗЗСО І-ІІ ступенів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Зеленый пейзаж</dc:title>
  <dc:creator>obstinate</dc:creator>
  <dc:description>Шаблон презентации с сайта https://presentation-creation.ru/</dc:description>
  <cp:lastModifiedBy>Irina</cp:lastModifiedBy>
  <cp:revision>711</cp:revision>
  <dcterms:created xsi:type="dcterms:W3CDTF">2018-02-25T09:09:03Z</dcterms:created>
  <dcterms:modified xsi:type="dcterms:W3CDTF">2021-04-15T12:50:55Z</dcterms:modified>
</cp:coreProperties>
</file>