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8" r:id="rId4"/>
    <p:sldId id="281" r:id="rId5"/>
    <p:sldId id="279" r:id="rId6"/>
    <p:sldId id="280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77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8235" autoAdjust="0"/>
  </p:normalViewPr>
  <p:slideViewPr>
    <p:cSldViewPr>
      <p:cViewPr>
        <p:scale>
          <a:sx n="94" d="100"/>
          <a:sy n="94" d="100"/>
        </p:scale>
        <p:origin x="-690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29EA4-F6BA-430F-9189-41CF908A7E17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08374-5ADB-4139-BB5D-872A99365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329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08374-5ADB-4139-BB5D-872A993658A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68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08374-5ADB-4139-BB5D-872A993658A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378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altLang="zh-CN" smtClean="0"/>
              <a:t>Образец подзаголовка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97C4-56F0-4162-935D-C654A578D0FF}" type="datetimeFigureOut">
              <a:rPr lang="zh-CN" altLang="en-US" smtClean="0"/>
              <a:pPr/>
              <a:t>2021/4/30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D07F-37A8-4F21-A575-BF855DE9EF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97C4-56F0-4162-935D-C654A578D0FF}" type="datetimeFigureOut">
              <a:rPr lang="zh-CN" altLang="en-US" smtClean="0"/>
              <a:pPr/>
              <a:t>2021/4/30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D07F-37A8-4F21-A575-BF855DE9EF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97C4-56F0-4162-935D-C654A578D0FF}" type="datetimeFigureOut">
              <a:rPr lang="zh-CN" altLang="en-US" smtClean="0"/>
              <a:pPr/>
              <a:t>2021/4/30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D07F-37A8-4F21-A575-BF855DE9EF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97C4-56F0-4162-935D-C654A578D0FF}" type="datetimeFigureOut">
              <a:rPr lang="zh-CN" altLang="en-US" smtClean="0"/>
              <a:pPr/>
              <a:t>2021/4/30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D07F-37A8-4F21-A575-BF855DE9EF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97C4-56F0-4162-935D-C654A578D0FF}" type="datetimeFigureOut">
              <a:rPr lang="zh-CN" altLang="en-US" smtClean="0"/>
              <a:pPr/>
              <a:t>2021/4/30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D07F-37A8-4F21-A575-BF855DE9EF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97C4-56F0-4162-935D-C654A578D0FF}" type="datetimeFigureOut">
              <a:rPr lang="zh-CN" altLang="en-US" smtClean="0"/>
              <a:pPr/>
              <a:t>2021/4/30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D07F-37A8-4F21-A575-BF855DE9EF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97C4-56F0-4162-935D-C654A578D0FF}" type="datetimeFigureOut">
              <a:rPr lang="zh-CN" altLang="en-US" smtClean="0"/>
              <a:pPr/>
              <a:t>2021/4/30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D07F-37A8-4F21-A575-BF855DE9EF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97C4-56F0-4162-935D-C654A578D0FF}" type="datetimeFigureOut">
              <a:rPr lang="zh-CN" altLang="en-US" smtClean="0"/>
              <a:pPr/>
              <a:t>2021/4/30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D07F-37A8-4F21-A575-BF855DE9EF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97C4-56F0-4162-935D-C654A578D0FF}" type="datetimeFigureOut">
              <a:rPr lang="zh-CN" altLang="en-US" smtClean="0"/>
              <a:pPr/>
              <a:t>2021/4/30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D07F-37A8-4F21-A575-BF855DE9EF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97C4-56F0-4162-935D-C654A578D0FF}" type="datetimeFigureOut">
              <a:rPr lang="zh-CN" altLang="en-US" smtClean="0"/>
              <a:pPr/>
              <a:t>2021/4/30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D07F-37A8-4F21-A575-BF855DE9EF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97C4-56F0-4162-935D-C654A578D0FF}" type="datetimeFigureOut">
              <a:rPr lang="zh-CN" altLang="en-US" smtClean="0"/>
              <a:pPr/>
              <a:t>2021/4/30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D07F-37A8-4F21-A575-BF855DE9EF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297C4-56F0-4162-935D-C654A578D0FF}" type="datetimeFigureOut">
              <a:rPr lang="zh-CN" altLang="en-US" smtClean="0"/>
              <a:pPr/>
              <a:t>2021/4/30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3D07F-37A8-4F21-A575-BF855DE9EF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67544" y="836712"/>
            <a:ext cx="8247290" cy="3672408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ВІДДІЛ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ОСВІТИ, СІМ’Ї, МОЛОДІ, СПОРТУ ТА КУЛЬТУРИ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ВИКОНАВЧОГО КОМІТЕТУ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МІЖГІРСЬКОЇ СЕЛИЩНОЇ РАДИ,</a:t>
            </a:r>
            <a:br>
              <a:rPr lang="uk-UA" sz="3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КЗ «РАЙОННИЙ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ЦЕНТР ПОЗАШКІЛЬНОЇ 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ОСВІТИ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» МІЖГІРСЬКОЇ СЕЛИЩНОЇ РАДИ,</a:t>
            </a:r>
            <a:br>
              <a:rPr lang="uk-UA" sz="3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ЗЗСО МІЖГІРСЬКОЇ СЕЛИЩНОЇ РАДИ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b="1" dirty="0">
                <a:solidFill>
                  <a:schemeClr val="tx2">
                    <a:lumMod val="75000"/>
                  </a:schemeClr>
                </a:solidFill>
              </a:rPr>
            </a:br>
            <a:endParaRPr lang="zh-CN" altLang="en-US" sz="3600" dirty="0">
              <a:solidFill>
                <a:schemeClr val="tx2">
                  <a:lumMod val="7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99592" y="4941168"/>
            <a:ext cx="7772954" cy="1746330"/>
          </a:xfrm>
        </p:spPr>
        <p:txBody>
          <a:bodyPr>
            <a:normAutofit/>
          </a:bodyPr>
          <a:lstStyle/>
          <a:p>
            <a:r>
              <a:rPr lang="uk-UA" altLang="zh-CN" sz="48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ВОСКРЕСНИ, ПИСАНКО!</a:t>
            </a:r>
            <a:endParaRPr lang="zh-CN" altLang="en-US" sz="4800" dirty="0">
              <a:solidFill>
                <a:srgbClr val="FF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Вучківський</a:t>
            </a:r>
            <a:r>
              <a:rPr lang="uk-UA" dirty="0" smtClean="0"/>
              <a:t> ЗЗСО І-ІІ ст.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032448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104456" cy="4044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54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Голятинський</a:t>
            </a:r>
            <a:r>
              <a:rPr lang="ru-RU" dirty="0"/>
              <a:t> ЗЗСО І-ІІІ </a:t>
            </a:r>
            <a:r>
              <a:rPr lang="ru-RU" dirty="0" smtClean="0"/>
              <a:t>ст.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43" y="1556792"/>
            <a:ext cx="4266392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07631"/>
            <a:ext cx="2936335" cy="2202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72" y="3789040"/>
            <a:ext cx="3505878" cy="2629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110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Новоселицький</a:t>
            </a:r>
            <a:r>
              <a:rPr lang="uk-UA" dirty="0" smtClean="0"/>
              <a:t> ЗЗСО І-ІІІ ст.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602" y="1484783"/>
            <a:ext cx="2988332" cy="3984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10680"/>
            <a:ext cx="3057804" cy="4077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08" y="2492896"/>
            <a:ext cx="2646294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49121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Міжгірський</a:t>
            </a:r>
            <a:r>
              <a:rPr lang="uk-UA" dirty="0" smtClean="0"/>
              <a:t> ЗЗСО І-ІІ ст.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12" y="2963888"/>
            <a:ext cx="2627784" cy="3503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15716"/>
            <a:ext cx="4128459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69248"/>
            <a:ext cx="2284872" cy="3046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935808"/>
            <a:ext cx="2162591" cy="2534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850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Лозянський</a:t>
            </a:r>
            <a:r>
              <a:rPr lang="uk-UA" dirty="0" smtClean="0"/>
              <a:t> ЗЗСО І-ІІ ст.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6080224" cy="4560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96398" y="1412776"/>
            <a:ext cx="2653761" cy="1990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5173" y="3702011"/>
            <a:ext cx="3336213" cy="2502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0533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Лозянський</a:t>
            </a:r>
            <a:r>
              <a:rPr lang="uk-UA" dirty="0"/>
              <a:t> ЗЗСО І-ІІ ст</a:t>
            </a:r>
            <a:r>
              <a:rPr lang="uk-UA" dirty="0" smtClean="0"/>
              <a:t>. №1</a:t>
            </a:r>
            <a:endParaRPr lang="ru-RU" dirty="0"/>
          </a:p>
        </p:txBody>
      </p:sp>
      <p:pic>
        <p:nvPicPr>
          <p:cNvPr id="1026" name="Picture 2" descr="C:\Users\RCPO-NEWPC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08920"/>
            <a:ext cx="345015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CPO-NEWPC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973" y="16288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CPO-NEWPC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5" y="3215548"/>
            <a:ext cx="284456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CPO-NEWPC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776" y="1281532"/>
            <a:ext cx="2750368" cy="333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RCPO-NEWPC\Desktop\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3275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047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Лісковецький</a:t>
            </a:r>
            <a:r>
              <a:rPr lang="uk-UA" dirty="0" smtClean="0"/>
              <a:t> ЗЗСО І-ІІ ст.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2929313" cy="1425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8816"/>
            <a:ext cx="2239520" cy="4608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77554"/>
            <a:ext cx="5822316" cy="2833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00808"/>
            <a:ext cx="2889122" cy="1406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972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Репинський</a:t>
            </a:r>
            <a:r>
              <a:rPr lang="uk-UA" dirty="0" smtClean="0"/>
              <a:t> ЗЗСО І-ІІІ ст.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65104"/>
            <a:ext cx="1728192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51819"/>
            <a:ext cx="3475036" cy="4434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0" y="1412776"/>
            <a:ext cx="5043041" cy="3145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593" y="4149080"/>
            <a:ext cx="2088232" cy="2477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987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Торунський</a:t>
            </a:r>
            <a:r>
              <a:rPr lang="uk-UA" dirty="0" smtClean="0"/>
              <a:t> ЗЗСО І-ІІІ ст.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300328"/>
            <a:ext cx="2042049" cy="2722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223" y="3717032"/>
            <a:ext cx="2232247" cy="2604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03928"/>
            <a:ext cx="1959828" cy="2613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971845"/>
            <a:ext cx="4494245" cy="3370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35924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Майданський</a:t>
            </a:r>
            <a:r>
              <a:rPr lang="uk-UA" dirty="0" smtClean="0"/>
              <a:t> ЗЗСО І-ІІІ ст.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96752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8760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717032"/>
            <a:ext cx="3573430" cy="2680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1716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620688"/>
            <a:ext cx="8208912" cy="576063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altLang="zh-CN" sz="1800" i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З 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метою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відродження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збереження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українських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народних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традицій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щодо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виготовлення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писанок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великодніх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атрибутів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декоративно-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ужиткового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мистецтва;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сприяння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забезпеченню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освітньо-культурних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потреб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дітей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створення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умов для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їх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творчого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і духовного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розвитку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;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виявлення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і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підтримки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талановитої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та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обдарованої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учнівської</a:t>
            </a: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молоді</a:t>
            </a:r>
            <a:r>
              <a:rPr lang="ru-RU" altLang="zh-CN" sz="1800" i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в ЗЗСО </a:t>
            </a:r>
            <a:r>
              <a:rPr lang="ru-RU" altLang="zh-CN" sz="1800" i="1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напередодні</a:t>
            </a:r>
            <a:r>
              <a:rPr lang="ru-RU" altLang="zh-CN" sz="1800" i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Великодніх</a:t>
            </a:r>
            <a:r>
              <a:rPr lang="ru-RU" altLang="zh-CN" sz="1800" i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свят </a:t>
            </a:r>
            <a:r>
              <a:rPr lang="ru-RU" altLang="zh-CN" sz="1800" i="1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було</a:t>
            </a:r>
            <a:r>
              <a:rPr lang="ru-RU" altLang="zh-CN" sz="1800" i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організовано</a:t>
            </a:r>
            <a:r>
              <a:rPr lang="ru-RU" altLang="zh-CN" sz="1800" i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та проведено </a:t>
            </a:r>
            <a:r>
              <a:rPr lang="ru-RU" altLang="zh-CN" sz="1800" i="1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виставки</a:t>
            </a:r>
            <a:r>
              <a:rPr lang="ru-RU" altLang="zh-CN" sz="1800" i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творчих</a:t>
            </a:r>
            <a:r>
              <a:rPr lang="ru-RU" altLang="zh-CN" sz="1800" i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робіт</a:t>
            </a:r>
            <a:r>
              <a:rPr lang="ru-RU" altLang="zh-CN" sz="1800" i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«Воскресни, </a:t>
            </a:r>
            <a:r>
              <a:rPr lang="ru-RU" altLang="zh-CN" sz="1800" i="1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писанко</a:t>
            </a:r>
            <a:r>
              <a:rPr lang="ru-RU" altLang="zh-CN" sz="1800" i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!».</a:t>
            </a:r>
          </a:p>
          <a:p>
            <a:pPr marL="0" indent="0" algn="just">
              <a:buNone/>
            </a:pPr>
            <a:r>
              <a:rPr lang="ru-RU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ru-RU" altLang="zh-CN" sz="1800" i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</a:t>
            </a:r>
            <a:r>
              <a:rPr lang="uk-UA" altLang="zh-CN" sz="1800" i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Учні проявили неабияку майстерність. Писанковий розмай з різних видів та технік виконання вразив своєю неповторністю та оригінальністю. </a:t>
            </a:r>
            <a:r>
              <a:rPr lang="uk-UA" altLang="zh-CN" sz="1800" i="1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Бісерки</a:t>
            </a:r>
            <a:r>
              <a:rPr lang="uk-UA" altLang="zh-CN" sz="1800" i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зернівки, мальованки, крашанки, глинянки, </a:t>
            </a:r>
            <a:r>
              <a:rPr lang="uk-UA" altLang="zh-CN" sz="1800" i="1" dirty="0" err="1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шкрябанки</a:t>
            </a:r>
            <a:r>
              <a:rPr lang="uk-UA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uk-UA" altLang="zh-CN" sz="1800" i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та виконані у сучасному дизайні стали справжньою окрасою виставок.</a:t>
            </a:r>
          </a:p>
          <a:p>
            <a:pPr marL="0" indent="0" algn="just">
              <a:buNone/>
            </a:pPr>
            <a:r>
              <a:rPr lang="uk-UA" altLang="zh-CN" sz="1800" i="1" dirty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uk-UA" altLang="zh-CN" sz="1800" i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Щиро вітаємо вас з Великодніми святами! Нехай це величне свято наповнить ваші серця почуттями надії, любові, </a:t>
            </a:r>
          </a:p>
          <a:p>
            <a:pPr marL="0" indent="0">
              <a:buNone/>
            </a:pPr>
            <a:r>
              <a:rPr lang="uk-UA" altLang="zh-CN" sz="1800" i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дарує щастя та добро. Радості, здоров'я, </a:t>
            </a:r>
          </a:p>
          <a:p>
            <a:pPr marL="0" indent="0">
              <a:buNone/>
            </a:pPr>
            <a:r>
              <a:rPr lang="uk-UA" altLang="zh-CN" sz="1800" i="1" dirty="0" smtClean="0">
                <a:solidFill>
                  <a:schemeClr val="accent2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добробуту і благополуччя всім вам!</a:t>
            </a:r>
            <a:endParaRPr lang="zh-CN" altLang="en-US" sz="1800" i="1" dirty="0">
              <a:solidFill>
                <a:schemeClr val="accent2">
                  <a:lumMod val="7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568420"/>
            <a:ext cx="2684537" cy="1753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Міжгірський ЗЗСО І-ІІІ ст. ім. А.Волошина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19200"/>
            <a:ext cx="2555776" cy="1916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76" y="2862318"/>
            <a:ext cx="2747797" cy="2060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41617"/>
            <a:ext cx="1944216" cy="1458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4680520" cy="3510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760" y="4998971"/>
            <a:ext cx="2267744" cy="1700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120294"/>
            <a:ext cx="2267744" cy="1700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47239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Запереділянський</a:t>
            </a:r>
            <a:r>
              <a:rPr lang="uk-UA" dirty="0" smtClean="0"/>
              <a:t> ЗЗСО </a:t>
            </a:r>
            <a:r>
              <a:rPr lang="uk-UA" dirty="0"/>
              <a:t>І-ІІ ст.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40224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1026" name="Picture 2" descr="C:\Users\RCPO-NEWPC\Desktop\3277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86440"/>
            <a:ext cx="3923928" cy="320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CPO-NEWPC\Desktop\3277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28" y="2924944"/>
            <a:ext cx="3400672" cy="342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RCPO-NEWPC\Desktop\3278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103" y="1124744"/>
            <a:ext cx="3138990" cy="237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227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Присліпський</a:t>
            </a:r>
            <a:r>
              <a:rPr lang="uk-UA" dirty="0" smtClean="0"/>
              <a:t> </a:t>
            </a:r>
            <a:r>
              <a:rPr lang="uk-UA" dirty="0"/>
              <a:t>ЗЗСО І-ІІ ст.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8745">
            <a:off x="5156675" y="4509120"/>
            <a:ext cx="3284087" cy="211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12" y="1071920"/>
            <a:ext cx="290616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03928"/>
            <a:ext cx="2448272" cy="308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1812">
            <a:off x="933085" y="4080673"/>
            <a:ext cx="3199613" cy="240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517439"/>
            <a:ext cx="1965786" cy="245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869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Лопушнянський</a:t>
            </a:r>
            <a:r>
              <a:rPr lang="uk-UA" dirty="0" smtClean="0"/>
              <a:t> </a:t>
            </a:r>
            <a:r>
              <a:rPr lang="uk-UA" dirty="0"/>
              <a:t>ЗЗСО І-ІІ ст.</a:t>
            </a:r>
            <a:endParaRPr lang="ru-RU" dirty="0"/>
          </a:p>
        </p:txBody>
      </p:sp>
      <p:sp>
        <p:nvSpPr>
          <p:cNvPr id="3" name="AutoShape 2" descr="https://mail.ukr.net/attach/show/16194408372483945208/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40" y="1752352"/>
            <a:ext cx="268824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RCPO-NEWPC\Desktop\лопц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27" y="1248296"/>
            <a:ext cx="302045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1556792"/>
            <a:ext cx="2664297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135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Стригальнянський</a:t>
            </a:r>
            <a:r>
              <a:rPr lang="uk-UA" dirty="0" smtClean="0"/>
              <a:t> </a:t>
            </a:r>
            <a:r>
              <a:rPr lang="uk-UA" dirty="0"/>
              <a:t>ЗЗСО І-ІІ ст.</a:t>
            </a:r>
            <a:endParaRPr lang="ru-RU" dirty="0"/>
          </a:p>
        </p:txBody>
      </p:sp>
      <p:pic>
        <p:nvPicPr>
          <p:cNvPr id="1026" name="Picture 2" descr="C:\Users\Servis\Downloads\image2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05" y="1221956"/>
            <a:ext cx="6101870" cy="27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ervis\Downloads\image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02962"/>
            <a:ext cx="2755943" cy="275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ervis\Downloads\image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7" y="4002962"/>
            <a:ext cx="2730047" cy="273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ervis\Downloads\image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84313"/>
            <a:ext cx="2767343" cy="276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773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КЗ «РАЙОННИЙ ЦЕНТР ПОЗАШКІЛЬНОЇ ОСВІТИ » МІЖГІРСЬКОЇ СЕЛИЩНОЇ РАДИ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2286" y="2496800"/>
            <a:ext cx="3744417" cy="2808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068960"/>
            <a:ext cx="3018108" cy="2463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0374" y="2509258"/>
            <a:ext cx="3711197" cy="2783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885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КЗ «РАЙОННИЙ ЦЕНТР ПОЗАШКІЛЬНОЇ ОСВІТИ » МІЖГІРСЬКОЇ СЕЛИЩНОЇ РАДИ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641" y="2199984"/>
            <a:ext cx="4569477" cy="3427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1001" y="2166414"/>
            <a:ext cx="4536504" cy="340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86819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КЗ «РАЙОННИЙ ЦЕНТР ПОЗАШКІЛЬНОЇ ОСВІТИ » МІЖГІРСЬКОЇ СЕЛИЩНОЇ РАДИ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0" y="1549440"/>
            <a:ext cx="8496944" cy="3486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9519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КЗ «РАЙОННИЙ ЦЕНТР ПОЗАШКІЛЬНОЇ ОСВІТИ » МІЖГІРСЬКОЇ СЕЛИЩНОЇ РАДИ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8298170" cy="4169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4922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848872" cy="917596"/>
          </a:xfrm>
        </p:spPr>
        <p:txBody>
          <a:bodyPr/>
          <a:lstStyle/>
          <a:p>
            <a:r>
              <a:rPr lang="uk-UA" altLang="zh-CN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Міжгірський</a:t>
            </a:r>
            <a:r>
              <a:rPr lang="uk-UA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ЗЗСО І-ІІІ ст.№1</a:t>
            </a:r>
            <a:endParaRPr lang="zh-CN" altLang="en-US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096344" cy="504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720">
            <a:off x="6208228" y="2531564"/>
            <a:ext cx="2772380" cy="3536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RCPO-NEWPC\Desktop\3277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15720"/>
            <a:ext cx="2160240" cy="281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CPO-NEWPC\Desktop\3276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0" y="4149080"/>
            <a:ext cx="246543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Верхньобистрянський</a:t>
            </a:r>
            <a:r>
              <a:rPr lang="uk-UA" dirty="0"/>
              <a:t> </a:t>
            </a:r>
            <a:r>
              <a:rPr lang="uk-UA" dirty="0" smtClean="0"/>
              <a:t>ЗЗСО І-ІІ ст.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68960"/>
            <a:ext cx="302433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data:image/png;base64,iVBORw0KGgoAAAANSUhEUgAAALoAAADyCAYAAAD6Bd/wAAAgAElEQVR4Xuy9h7Ml+XUe9nX3zfHlPPMm78zmgA0AFoEgkcwokaIt0zIpWizakswiy2JRZYMiJQIwQYJ0ESQlkSJpyaQsl6poBlMmQBg5bJjFRszOzO7kNzMvh5tD9+12ndTd9+1S/gOsB8y+dN+9fX99fud85zvfOT8H/+njP63A/w9WwKH3+Mu/+YnIgQP6P8KIP0UR/YsQRaF+juA4DkL+Bf0V/weu6yIMQ/4d/eMn0acajUb8GPm5/gV97chz01PIa0T6HBE81+UXp1/bhcjLyeP4H78wPQn9P0JETxkB4Sjkn4d8zfLc9HLRCIjCkP+OrikK5dr5ml15X/IhP6f3PBrRvwBBEABOiGzGQyaTget5cBwPjgdkvAwc14Xn0mcP9fokZmfnETkur0u8HnDguvR39NlByK8fjq3NX2drvE58sbLGeonxvaL3Zc9lz5Feb3nX9iHXRM9J60xrJk9v7zvi69YL43uiD9D3Q++LFputZeyDX5MvL4LLv5c1iMiyeH09ZDMFLMwuolKqIZvJw/My8AMf/miEbK6AbC6PIIzgByGG/gj93hCdbo8fUyyVUCzk4dDr830M0Ot3EYYjOE6EyckqwmiAvd1NOG7I98VxXLzn7CP8B2Lon/l4RDeCTSgSo+FLVsOih9mCkxHQAsjNEmu033meLCS9gPwsWWT+jgyPFzIx7tig+bERvENLmBi5GCA/ioyWbpg9P12z42AU0saSn9vv6Pkdex/pjRWJodHmkA1Mn8noZeMGwQCBTwsWsYFnsh48z2MDobWC5/D39LVLBu94mJiYxPT0HN1quJ4L1xGjoWugm27GL+tK15w2wsQhmAUlDoDeFjkgfc+62V3a3LyA8l5iQ9cv4jvAjoVWxmVDoedlYzSfpY+XjaROQF+LftZoNpHNZFEqFXl9Yr8QOzc1JLYm2yz0/ukHtAYuv3apWMXywjLKpToqpbJsBDY4cQT0LobDETq9AQI2dh/ids1pRAgjcVT2v3w+y5vP8yIMgx42Nu7AywCOR6/rjBv6p37rk2MWSYbBN5+9RfKRGL4usC4KPY5virjRZMHV6GkDsFGJifPXvu/LYqsn4E/0vXrb+GbbBtHP9DojNnSNCnZT402pUUJfiz0YeXqLEHIveFPEHl+jlnhxn70FLX7GIy/uqienmyEL7pIHJ0NWo/e8HBt7vVbH9PQsIvXedHNpseW92d+SoWmEUgOV65C1iD146n3xl468h3hz0+3XjXvY0OXx8lx0T8wLitHphqKfS2iVn2kk5a/J9jhSkSEC+3t7iFwHtWpNN7D687d4dt5N+l7MZdE6ZdjQJ6pTOHb0OOrVOrIcGeOgLZvOBcjkyAR4+0ZAb+CjPxwhCHyMghFfXKGQRy6XRzbrxU8wCgN0+m3cunUDjucgciKEToT3nXss8ei/wobOgEXeJHtHWlgyzeRNhQpFzAgPbwQ2ZjV6QSYCSSS86u1w5DEczLwM70bXs/BGMUngRmzoKS8sDoeeUy6X/HsSaVLQJrXZ4t+rF0h7RTKCiHCNQhrfHzC0IU+dz+dBjlu8hXgx9t70jyAMG7N4dy+TheNkMD09g2qtDseh783ABc6xEdNz6HrKais05HCvkMGipOC6ZH86UezJzFjN0CPaMAbp0h6C1kvXkiGEwUq6FoKohorS18Ub2YXnuAzb+oMBmq0mr0elXlMvrbZCG98ckXl6jYr8avSzSNfI8bC0sILVI6so5Aq8SXll4uuTzc7ONOXEyLb9Eb33kGEjOR5xHCkbUezQD4ZYu3MbB60GkHHYPt537tHE0H/tt385ShuM3oJ4txtcYGcoMZd/Zx6cvUZyxfr7lPFqGKSFG/hD9pT0Ngku0POwoetNoAUwnGhwJ4kSZh6yWczQ5do1+pjX0w0h10uPlyBo+5Z+TPiO4BB7C8LuIJgiWJyukWyPDJ0+e2TYDFMIwmQFA7JHV6N3M5ibW0C5VIVLAF4NnT2r3hM2/hRaMaQgSxf7Gn70uGcXECL5SfIEtFbyl6k8Sr25YiPNh+xWOmyovBJmaLLy8vMIyJCRey6GwwEGwyGCUYBOp4NiuYxypRzjc4nE8nxxlNA3xAid3z/dZ3qYh6yXxfEjJ7C8uMzenLcIR1lzpodRv/xag588zxgYTr7hl3UAP4qwvb+DG7dv0RvhAPbetKF/+rd+WcwjTnz065SXMC8smFlDaNrjJBtMDT1lVerFCa7we1NMRhiVIARtAEsQaQEO71bZ+WRwlKimIgUZc3zdcrPjV9UVok04ij18bBm8yQI/YMxHYY9uTDabEZjCxi2JV/yPDZ88eoYjERS2CJyR3y3ML6FYLMv3tqvMsOx9x4aq8TmVCFvEMoO2W5/Od9KGzjYicTNO1s0A47VQK0iQm0QYsyA2ctdF1svw+o3IGQ366HY6CHTz+6MAk1NTnBDGKZTCFoNk7Kd0zQ2GyTqIweczeZw6dgoLcwuch40TAG818nRgSmcy6eRZ3aNudiBwgN2DXVy5eR1OlgzdwXvShv6rv/nJ2FEn+yhhROiZjFmxF2VcyThKEhuDKmOeXc2OWRD2wOZRLYDLs7GfMmzOia55KElA+XtNaSR6aMzThDTx6Io5UwwNPXSk3p68uj0feXCCZ5Q+kAfjRJONWTaaJJqCq8nLiwf32FuTR6dkVKCMCzgZ/vni4jLy+QKH7BiukFuJ0R8h1UORx6AMPyZ53+arxbunfsf+2GgtYw4SJ2UJpTgke2wCMYQxYXeinlzeYxgE6HZ76He76Pa6GPR77IQo98gXC5hfWkA2mxOGK8WkxbmF3lo2doJCvAby3MRKFbMlnD5+GjMzM/rqac/413+ditXxgzg6a8TkqEY+w6H7DGw3dnDlxjV4OWHE3n0uxbp86jc+nt40CW4yb8lw0UJMAl3ixTRslQ4vCnGYIYk9qq6Seu10cpv+Op048gbRxNGSK0oW5fFmDpTpU7jUpFf/JslACWYZWzQSyMSY2wzcEkVhChiesAHb72nRBHMyVKHdwcmaenkydNfD0tIyGwNRaWJQSsUZ68E7VJghu3K6aUzZsV0qa6RvzJJU8+gGFdO4VoxZN0jKAM0RCXCSpFKST9mgOYpczHIE6La76DTb6HbaGA77kuyTMeU9BFGImZlZzM7NMoQzgMyGlsL8tqkkwTQcLY9xnRxqpRpOHz+FifpE/O7HzDvGd+NGT0shWZTezXgtE7THDhdAEPpY39nCrbu3kVU25p1v9ejmXZm/U/5cXoAMzTxUvMjqMehCyCOmE1MLkwwbRiM2wDQcid8KJ0UJs5M2dqEvzd/rZlGoxPy8bj4zfua7Ddvy48LYIzOeJ2488HnnexmPYUoSYiUBs3/Ci5s3IqqQs1I27HgTKD5n43cEziwuLonXI0OnD/PknKNYApV6X4YDY4pW1mLcwG21ZGPTO4sJVPmBfK/5jnHc8tTC+0hOJQaeoX9eFsFggE6rhVariXa7g2AQgMkGL4NCsYBcLgs3n8EoGmF6ZgbZLOUlQslIxNK3mLqxDEnpXiuaZm/O65PDRG0ap46dQKVcjhPy5J0lW5/tLeV2R2TodF1GWxMMHo0wHA450uZzWYa+ZC+DYIDb63ew3zpALp9jB/LUOEb/n+OnNhYiTjR14cVgE8M0rD1OT8makmGRV5BERfCYrQdDD/U8sWHrL5kfJXZBoZKF8vjmKwaUxJH2o2D82DDYoImVGek/gwLyGHrhbC6HbC4jdshhVQxZ8gbjugXGsHdn4xbYwridbhxBGUdgC7MvXBzJYmFhAblsAZEVXdS6JW9LvHg6H2LIFtOK6ehneZAZtybi/JwSr825MPuiOD22QLYYKZrw++AbE2E0HDFEIQMfdLoY+gGCKOKCTX1iCtVKDQ6thxchCIcgJqpWqYgzcwjKSBHI0FPa4OklBCTJ65ItZdwsMl4OMxOzOLZ6HMVCQbx87MaSK9bbC2KD2UmGIYZUUAr0/vE9D+EPfN7YxVIR2ayLbrsDL+eh3W5hbf0O3KwXG/qT6YLRp5leVI9BmFuLCoxp1fDEsyvJad5cX9i8qhSSqFIliVwmk7VKRcwj8+tQWOTXkAtPcUzsQWLkTp7ZigO0QXQlzEPT76RgosWkuJIrMMV48TAKOMn07J/icSo6MZJMeXPmfGkDsKG7zJeTt5b3RN/TJpCNYhQjfU+4fW6WcGyWqhVxyiksR5oOM7wlGzoNCaUgFuOxsa/tPYrjSBm6YlQlW+OI4EUSZWkbUlFs5I/Q7XTR6/UwHAzR6/uAk0OuUEaxOoFircaeczQcIp/NYHKqjE63wYWzWrksz+uSZ5WawNt6dMPpjq6h5gMZN4+ZqTkcWz3G/DevXWpHGgSlPR86QLfbRUD3LwL29vaZP8/msnwP6WuqixB8zWRd5DIuX/dg2MPewT6anRYmpyeFVHCAJ8bpxU9GRhEau8JwjlkNC6ea3Bj2Vs8sN0uSIV6oERm6BS81ZA2f6aIIXcjhD34OTTxjOi0tEdBqpr2WlPpVSqBGw5uAE81AYBN77AiZXFaghyaVjLk5uZQbx3w4F4FogRTG6M+5OERGb17dqEXC8IzZyWuRoc8zLGJ9QGIJutm1bK51d6tCJ5/ZlcScmbEL9pklDpqEsRwgjnpyX2iLxEQP+aMgRDAcYjQYoN8foN8boNcfYhRSlMrCKxSQKU4gX6hjOPLgc6AYopwFSlkH+ZyH7oAqog5KVHonh8fkt6SyFtHH+JI46RYnQbCFIFPWLbATOLJyVJwEQylZIMnBZIOPKI8CVTgDtoOd3V1cu3aNnU69XkexWMCg1+eKKUGXcET/Agx9+jzi3TMzO8PJM9/3tzP0hB5PexX1OoYbxwoYaVlAJF6DsnQyDpUCGKQgWpHhRppvTzE5coOUclJPn4RmYxTkNezndNONnTFvZ5DFOHF6s4Tj4IzYAIkZYZiihkoGLiV9oQiFSqTE0gw9BVdiHt0SVykY0eYhb57J5DE7M8tRQ9J2S7z169jwRYeTDtgxhNONLO/HIlXi4c06jP/n96HRlXGtenrK3qJghN2tbfQ7XQwGASLKI7JlePkyMvkSRo6L4chBoVCFk8nCy7ls4OVwiLDXwX5jD5mSh3KtiEIhxx44Yr2NlePlHZihCzSTjSDJqEuADh48FPIVLC+soFyuCWdEeh+jSjjXGsEPhvCpKq35FKGjK1euYGNzHfl8DsVikWEPs3zK9ZeKRdYgcd6ilXyuAitUJFt8Is26fPq3P2nii5jiSt+KsQqo7QjbjSmPe1jP8RaXbT9Qz838eeqG0vcBQx9ZPvIi4oFFO8P/GK4IXcnOXL16QLtb8botBPPhDJCJRlTqUA2ZbwTBEmZXCMOmDJw9vZauFbvzDTYK0mQAauhEweWyeS7/k2fnm5iC5Ak+VywtvozNxBgVdgJxxJLfy/uT922GRD/r97v8vvOFguZNifaDHuuGQNAf4vrVa0CUQT5fgZevIPKK6I08jLwcwshBpVREpVxEEPZQKufgDLo4uH4Tw0YLUd7D1PIUyhMlwbt6zbyBlYLlKvOY87LrFHrVo80FD5ViHZP1GXTaPZSrVV5Hus+kZ8nnKGkE+oMOev0eBv6AHf5Bs4G9vV04TohKpYR8gSrVUrEm5yWrR/dNnaRtuzgXkrxkzNA/9ZlfiqSSJVvUjC/tWdIl5rRxmkKRq52x9oFCm8CKt7It8iLp50hDnzAU9oR2NuEwigbiuaV6Rx9Mx7HIUZJeugbJDUyPQtVWgyWWZIoQywoYHFrJ0B0r/kiBgby+5RgGY+Ik1BJThjGC3Q2nF/IlTE9Pa1XXzGKcTRDPY1BLcg6LmZyL8KY3T54ydghUsXVqNhv8NeUDxWIp2RT6t4QwhoMAN6+voZKrIpevoxfl4LsER1zMTc7ALTvwCbe3G+j2WlhdqaOxu4/Wa9/GMF/EqQfvgZMZIZeTxE6eWu6naGeE50uckjqnOJqJV/eQRTVXBpGZzVYHMwsriDJZ9PoDhIGPDFO1EdqdFtrtJrqDLhs+eXjC5WzkRBVyNV3yKXpNzofNISpfL98rrFIS5FAy+kuqxhEmI1H+pRWMaeZAS/CKx03FlxCk4+zBYc9uEYIvWEMvMy0Kb+hH9hgp7BB9pFiOMnHCnuGIE1dafEl8xTPElCHbrYRJMUaiCLU0zfhN8LoYumwG4s/Yc6egixWOmH3hCqjeUE1KBQt6XBGdnJzSxU+QaxrCJBtfAyi/eWGJrZglnip5//w7pg6laEa/azQafOML7N0k19FURTQh/L3HiRzlEH5URt/NYLo+g0HkoX3QQHN/F+RUqhNllOtllPMRdjZaaLzxOubPncDSwgLa3QYI+ZHXlQ/ZiOlcy+QagtS0HsDaHSrzu8hEHrKBg3ajhfZggJmlFXiFMprNJvJExUYkt22j2+swDKlP1Xj9h8EAuWyWVaOS/BosMi5fciuhW+W+CQpQpu/tDP3X//knzN5ijx7jxpRQi726alzMI3M1MZZrSqXO3rDtuMMRwr5nXCXx+S0eXhIU4ctJb8FUInluKtlTlj3oc6JMr0+ejYs4yulbFLEij8ETUmkZJjd2xSXJnGF2owu1aEQLmDZ0o+o4cpnOhfMRF5VyjRMmljuPg/A4GT0c5oUwTrjzw1Eu7SBiPUsY4eBgnw2cSvIJVasYmRaBnzeDYBAiPyqjm8thmPNRQhl39xvoNZqYLE6gUC2hOlnDyBkiDDpoH7Qx2NvF9Mo0itk8Ot0myJFScSmGX5SUmkIxNqzkSmPtC4GWCMiNPHS3D3Dr9i3kJqqYWVxG6GZwcNDkaEHvuVoroVIpsKMRfG2vwaY7Jm+OnWNKIixMVJI7MJemvuapsylR16d/+5d4jZkHJT12bHgJPmQDV6/KGm7lipMkM9nphwsxh5PQdIjm17IooomJ/Mw4cKEsDc+zUJ9wHCWauYw0EKjElL23emQ2APa2YpSC1YVdEa24CMs89tL6HObRjT/Xyql5bZOu8uvZ8+lz1qoTqFQq8lwpC03nnbwOcu9Ec8Whf1x1aSyLRbX4e2NrIuCgccDejhJfKuxIU4mW+dXQo9BFFDrwez4avo/GoIOVmVWEbgm5QhZwR0w5Fslbk6Q1GmJvax2lbBHVagURfPR6ZOgULQl4xGIW7gUwwx8TdaWTcIItkQPPBzpbe9jc2sTs0SUEjotGp8MOhOQAxVKBYa7HkVKLURY141xNoVKaptX8S6Kc9kHILlGxiNyEcejy2/+M74cZaKI1GaMHYmOz6iDvLt0hhiGFvybMTBl6kiikEzILfxJyU6o81oknRR65Dnk+UhhyBYyKECy8EkzNm1PFXmaIEk4Vj5PM1iXBknQlpSEI8+VUxTSPTtGJWQGhExNvriyC0ZNSAZKNo4Y+MTGFcpkEXclNSShSWXTzuQm3Rpdk7JFx6skuMX2RwDiVOkcRmo2GRjGPDV7kvimmhxzHyEWn0UHjyi3s93xEy7M4fuQI8pUZdIYRep0DBiLT9TxKuQwnp4STK8USsiEpAfsMKYhejGsKMTWq74YdY1qgJe9R4Jo6g1GI/kEbB/v7rA/PlYqYnJlBIV+IF4Ujr0UHW1tdhtiGmJLUjaBLbN6dnBbncPw8cu8tOXzynofNtwCfVkM3Yzd8bKE0bfhjzApTRHq9Vt1UHYl5r3QkMIxpF8EcqoV5pS5ZbsDwyIo+ZOBi5LQglPRKpVL/mYBI3agYsiwyv23D50yPqaacaUbBdIQkWYlo1U9rkGBGJl0xFS06J7y0wXmTGTtD3UVTnBhSgptAEEvslSOIK6BmmJI6pdsVbfMf/pyW4ga+z9JZKr4UilSAoQiYDiNkFC46+100r6xja3cX9fvPor54Ci/fDnDxTh/DRgOLxRFmZss4s1rA0RnapJSvdOExNOxh6HeRzXnwjDJUBRVpzIV8US2PUakx2aRdZppf9Nsd9Lpd1uoXyiVmSkSl6nCBKFFAyj2L4Yklv2Oe3TC6ODlZWYrOsgnk75Ny1JhH/5Xf+gWpW6SMNo0X41KzhvK/NjZrg1PsvdLNAKal1nK1bR5+boaV4smJaWFOXvE4t05xmxsZuXhyNjYVVpnhGQ9/+M2mDX0URuKdWLRl0IWsXXhzKvQYc2NKRtHpkFeTQpIlqoJTLT9xMT01y4ZnXTlmdkk+IqsilVCDLvSVJqMK4YxWTNgXi3hJgk/Pubuzg2qVGBVK6FTgpp+ZwXYoimXQ7fm4ubmG/MQynrtRxBdeD9BqDAGnizOTOYTZEhZK1/HjHzqNycIU4PUYSra7B+gP2iiWcqyPEQNSeMsiMWkWSUdqMlp2HtRsoTQkFYF4FxKMoUo57xFrmSRZgSaZ+lzWXshJf2yPSaeWeGuJzkkuKM5l7N4rA/hE2qP/6m/9ghBbio3TGNnSeenuIP5SmAwOI6kOk7gXSXeLwRrJirVzRO+wGW8MW2L8HzHlNFDRP/drkoFljPOW6qXAEvMEisMp8+EVoLYtMkAqyxMTk2FmhTYU8bTE4JBxUBFCSvrKohh+jwteqhHhyCHY3zQxBvH4uRlCeajV6xyOk2aDmCkUzzUWufRaTYiV4sxjuKN1CjELZV2U4qOfbe9sM+tS0vK8UTJCw2bYo5PGZBS62Ol34Ls1/Mbn93H59hDOKAsv9LE8WcAgm8cx7wb+4fecRqWaR4awPajhYohWax/ZnMN5gAASy8NEpGe5V2LsYpwm7Epa+DTqs5ErFtfIx5CL7cgSynGEYCjDIrTyrOK1Y5hjWqqkT9eSoTHo8iu/+U+UdZEtRC/MtB4pAqnrhERMcJj9MKmAQF7FwWR8JsTXTEsSDNlpiR7FEi+TzCbenCALsyn9PoKRL80AxKawkSeNyLa4bKTa7CtemDYTXSXBiSyy2QJXK0dBhF5vgEq5hN6gj1a7EfOzpGAk2ELPyQkqP5+JtRLprkUNK17J93Rd4uXpOer1CS5mmKHHQCItmUj3hLLhJw0T5uUTXJ8wUWl60cLBzs4Of0kNEeOlVloXilYuJ6sUecJRDv1oCj//x3dwfavHIi4vCjBXz2Dg5fDo7BB/9wPLqOfpqagYlUEw7GI4bCOb085/TvjU0NMJ91jfKHVQWa1iHLuLI04IC6n02IcmkEoHJ0wSr0rckH14Y4nTTeVjccNLkq88cSaF0T/1mZ8fyzrNo5PxCj5LytlSuk12MxV0fCr9p4oIbILcmKBvNlXhMy9uZXoq/wYBiXL6GA4GXKrPk/DHoQ1mWNzhLnQbcWFGLrs9gRsRh0z6+yIcZOAPA6yvb2IYhDh1+hSG/oANnSJKvV5BNk8ctGbs6WKRirr4/afoU4EwomoUJkcxukcefUI2Jie+40m84e003cqbS3lpWxO77fH6p5N17W21DUF9nNIVlWPJcbJRZMN7LjmJPCJkWcPSCObwsX9/G7e3+4gw4IaTasFD3yug2NnCD39HER9+4AxcZ4Ao8hH6ffhBj+lFubeJoRt84Mg2Zq5JUjlGPqQeZ9GQchwBc0KC8JIpsWCMmaxjgtvtb83LM4cVJ8Pj2Fxs1sETZx5KktFf/o3/Mb4zgpNHSaFFaUdLEExma39gjazpBJbpLsXepkOQ/SF/RddvHpyKFsPhgKNFLpthGS1FJMPSXOHU1jaCI5aFs2CIF8HwIzUku8g4GYz8CAf7Tayvb7ESbmpuDmfOnMEIpOBrcbm5NlllHtfktrKIxq4koykS3UtCU6blvJIvZNijU4inazRhHN+m2BKMcxGczjeR6UaLcuK92Oit44qQgKk3lcWydSfmhSIIORqSAqThA9GKpL/xMjmEIcEmB9vDRXzmL85j2G2hkM0wNh50y1gbVHjuzVTuTXzsh57EymSOjT0IuqxcZA1WPM1AGlZibGyePa5QJqwLX48ZePw5Vj7owlg1PtkwZsyJUQuDkyyj9akqv5MssEYyLRrpRno8beif+LWfVRFdEi6NWpNLtw9RyRlRRp6D/9A6jLitTgYQHS6ExLQjsSkjUilSeV9UZ9xpr80QRB1awkehNzZA5r551SWcxUYuYToaeRjSaIRuH7tbu2g227xA9MilI0dx9OjRWF9Nhl4oZVEoEk5PCl5xl781XaR16urF6dUPGzolquTRBcsKAyA7WtctBVnE3GWSgWhb0tXnhEIUnbq8XZnIkPCTtFGoskhCJ1Lycf5EjSScC8mAJIpuhXxRLiLy0Oj6uHz7izg2t4N6dQJ7gzKeu7CCz16ewd1WFpmoiR84FeG/+sgSMpELP+hgNBpq47qwGFI6YVCtEDiJ2OyNU7Yi9qf0b8yC2XroHTTTipusLV+SPDDl88eSXtnUBpG00YPXKml4Mcc8Zuj/9FM/EwmzIXjMEsk0hpI/tAxZqR0ydB5PYFdsHS/0vbEEgtFjloV41YFk9gRb6A1ZU3LMiJDSUCdgMced8rYi8FJ9INFcEPgxGjps4FvrmwxZ6OaTkWeyOZw4fQZTM9Po9chLEeMwQuT4KFeLWnBSzK3jLIx5iRkeLTwJMyPrEyseCc5kspyMsv5+TGmdOAiB6uMaHzN0GwbFSScnodoxpInbYQqW1rzdarNslRqYqVufjF5ug4t+n2SsAaYmpznvcMmrZ15DLvcysmEXAfLoI4dbOw/gD8+fwnOXaSMNcXJ0BR//iftRLuYQBJK4iz3IjBYiB2THpQxdcEQMQZIRGimjTdODJuFWk5Gk0qKG5ZdpfJ84WotayWeVbKhHGDN03SbvuCcFXcjQJdKo5iOlvYjxkI6PiJV57K30DSu04GTBoA4bejLVS6qb0gI1okYIZnGkGYIMPZ56ReMmWCCm3Tts6MqLUgmfjUWlrhH9jjCxi3DgYXNjE3durXHVk587l8XM3DyOrB7nhLrZanFPJHnzXr+FSrWEXC5RLUqJXylEkwGot7EoE28ChjnS7W+Gbg0aVmWOHbtUc5Re1JF/PENnnEM3QzdJhKAbHW2duWMAACAASURBVCpnIFYjAL0Xaksjb0+zV2QtPabxSBVIrEu5XOXvuQKb/wZy3ptAOOT1HPZLuL51Bv/mW2fx4hVSkQZYDt/Ep3/iXcgXid7tqKFbLiIqUKlMmfMZN0K+9ynDt+hnNmSfmYXi0GbMnXjo9O/HML5GhuQx4kAMaloOmSYCjA59LA1dfulXfprNNkkuNGam9OcMRgw/xhIBSadknqHOWYxhmMZabq0L4A99FsgTncf9iK5oVMgLMg73MpxwEuY3oZI1RMR4j8r2mpRJvkfhOg/PyaLXGmBnfRO31+7Ay+Uws7SIaq2GfK6AidkZ/rt2o4nG3h5u376JYjmD02dPoFgpaUOGqi+1KiqhU5NR/VqkAPIz4dxlzUhQRq/FCbMmkLEvV343bprQX0iipdMR4uTVmpwjnlg2GIj0OMd5ixgC+9QwQqvTRqlc4q+ZNg1GMneFomwoGvksY3TirPtw88/CybwJj3j7MINeK49Gbxqfv3Y//vj8BIJuFx841sY/+J77EbgdjHyRAjOdm9K2GIJKe1fZ2AJZpZEl8cixwWol+bBXjnG8mK7+rRnyeKobEx7qQYQ3N5k1PTa1AfVPHzv9YJKMflwNnZ4+6TTXhU3x5dwBkmYUVFUmnlzhiaoQTT5LTAoZOpfnMyT5FI0GeW0yGKIArV2NjF4qnklVMwmLqa4dDvG0sGTolDzl0D7oYGt9A1t3N9mwl46tMnTJOh5mJqewv7+P1y98m03l6vWrmJ6v4/EnH+WkNIYi2hQds0Vq6LEKUvsviTYNrYLquJxAU69loiRMsy7ktdMeSwxVWNhk8JAloezoSFdPKk3fR5YowpQcVnlgtLsdFIpF/l2/32coU6PNxopAioo5GbTENHATyJ6Hl7nB9wkjB/v7bQBFjMrvxK//2RIuXN3DL/7QETywRErHPvxem/E5M18GrdPlfoMgxowwvJHkOu2N2eh1goJ0V4/z7+OeO9kkh3/O4MZYPJMLSO07FQmsIppA6XekC0b/5BP/rcLvRDZrF8gVfcVR1sjLPUja6ykzXbShmWW20nFPmJxgCv2ODCPDXeSEmUWIJN0/ZPT0czN6mmkoN0ev/pAE0/C5wSYx9HDkYX9nl/XUuzt7qE9PY2FlGYP+ELvbOyiGGVy6dAnXb1zDzNwskHUwOVfDmXtPYXV1JSkEWbeRLmgaxsjNsq52yrwkUab3QRXRcrnChv721GICW+SNWVOFRMF04YwLMcpa0VoOBgMUckXu7jGPTp6z0WqxR7eU7eDggNe8PjHJ1CoZOrXMUVXScfaBzEVShMPhhukuhqNduFEX+cwE/uqV78BffmMDP/93HkclHyJwI/gD2ggyucwq02nvbBAl0Z+Mb4i4Uj12L81rj+N6u9fy23RE4G1vxhCPBUkihialcSSwWYz2osAYRv/FT/79eCSdFCeS5gsRDGnASnsW7lO03SqPT9SNI6YLJawb/pZ5KdS7SV5KMDlxvTb9SuCLNDNIOOImauXxxcuLrFOCiiSiTpRDvz9EY+8A7YMmdnZ2MTk7i+n5eWxv7eBgdw/rV9Z4wTY2N9Dt93D63D24/5F74eUjHF1dlE1o3Lhq05OEM0k+DbpIkUhoTTP0UqksbXu6Ta0XVKxTHIisY+LtzSnE6y24JGFiwpA3Kz0lNz9YUwwJu9ot9uhSr5Tn3N/b5+S7XKrxNAKe+stcLkW/LrwwC5e6QzNvYIAXkc32eVRco/levPiag6cefQiuS00dHgbDjnTxkx489qBmigkpYThbhjxaxTqJYDazRj2XrnO6acOqmuNwxYiAxGSVNlSjtgKhbh2FPGroqT96Rxqjf+yXfkIdUYrDMr+aKunziDLlf9kQFeqQFzK5rvDpWmmk6qYO5GQWRRMmMizy5GLsMnOcwqxVGulxifvSJIUVigqnlD5j6BJl0Wx00Ot00Go0sLOzh6m5WVQmJ7G3u4fdjW009hp47NHH8OJLLzKGX1icw3d+8P1otHcxtzyJUomERioHiBmVRAedNnrWs6cMnTYgtdGRR5dhpEnUkaUTlkKtVJWGYpiyaWlN9SbHg6J0NDLBkt4ArVYbE9MTDPesXhEbuiqb6LlIwryxvon5+WVQxxPlDnFxD0O4UR6ZKEDoXUUf30C+OATcLKL+GQwb98Irz8FzfPhELw4O+Npl/k3a3JKvY8/K1/BWloXdkUmk0579cKHJXiA1y9EUqGnHkPbkxjCxocdFzYRqtJcbM/Sf/rn/IiZ+40qgUWo6QGwsEU29b5nqFILm89mFyIg30YaQlyOZLI+EsHETzLKooZMH9yjUSoLKg4J0CKkWYbUyq9Qc7y7hiynpcqIMdrb2EY0CloLu7TUwNT+LXKmMrc0tNPcPUJucwhPveBwb6xtYv7sB142wtDyPZnMHM4t1TE5McP4gjbU2czFJbCS718leitM5GTUNjOuhUqlycs2OQA0jtnPxidJgIhauBp9QsPxn/HNu4Y8PLiCqNPBHGIx80bvLncX+wT6q1ZrqaAQq0vpT/WDQD7Awv8zrTuxLyOxUCJewuzNEhNtoDD+P+mQfkZtHODgNb/AIQofa8jIYYoRg0OT3LFEq9WFFcsPrSpumWRP27Cnp7RjeNno2Xeg59HU6mU1tqxi6mHFL6So98k+irK0/ff3YmVQy+t//ox+MuMiQFmAphcc8rOoJYo5dM2uam2JzXCjdpkWRMcs0SlkEWGTA8r1+1m4g8eD0mJxgdYUtdFpETCcKFxQ7d8O/Dhu6i3DkIvQd3Ly5holyBdtb2zhoNDG1MA+3kMfu7h56rQ7e/fR7uHrYabfROGgiw/KEEGtr1zG3WMfS8rJQmtxNZzMVk4KEvW/WtxhnzGMxFNZ4GZRL5cTQbYBRXAxKTTHRjSCBMY3RQy4gmaFTB5XMxaEGCqA3HAhMyrMgBXsHB6jXydBdbivkCQm8VC7W727LaAk2dAcjMnR3JK1t1Jflt7Hb+EvMrzQQOUWE/YcQhmfgoIbQGyIK2ugPhjqT0hgUgUiH6cPE6NJKxnFDTx6jQCOtP4+pwzQ0Sb7WUkIcVaytTjZPgtEleih0jG39kKH/1M/+Dcbo4m1UX8aGLxDPBoDG8IRuR0STuMRju1S611MhYnaFejipeYF+z9RhLoYuPFdEIQ1tAKYYCfPyYKCEmhKbUG0od7c7RBiwVsXvBLj8ymVkvQL2O12szM6i1e6g0e2woVPtmjyhE4R4+MkneIjm9Vu3cLC3h9nFWQStNq5fvoTZxRpOP3Sf5A5WvGAtuiwi4/JUOxcPPDLlnK6Pl5W8o1SShHR8eu+hRnCrPajmns1HRzw4hJ/9fe72aXWuoZg7hWJ2En2aLBAE8IOAX4ecytb2No/X4BgwkpMgSHrMDiAE9nYbWFxc0UYWEeAJgAoRjWi0xCaKtVcFVfXegSicRxTlEWUGPC+l1+9ofpXC0DHkSOhnNl0V2LFHShWPxqnDVJJ5CLok8OawJMCS0bRQTDZzjIRiD57kB5K3yKYahy7/+AfjDImN2qbHc24knfbsGVgjbk0RMoqCOrWZLuSRywpXiB/XsRJkBCS1JY8tZwAJFmcPns0phy3JKY9Ciw09SWjiNxW5CJh7jtDabuKFr57H2q119m5Z18GR1VU28qmFBbgsxS3wwQKnT53B7Ws3cOXaVbh+gOnJSWzduIHt23dw9B0ncP87H0e+XJQaK0t3SRomG4whWAxXZKwbVVhJC07epdVq8ZlF9doEJiYmZHmpKhvTsJY8y7uI81GuL4zEQ2oi76KDoP8i/GEXgT9AKfcAstkSet4cnRHC8mX6IDqTEuvZ2VleLxnHHbEzYUhHTRftPqrVuvLuYI6fE8MoRKvVQLnsIJO7hsgJ4Pgn4Tg0c4XqGH10eKJXS1sDrYMrpTxMeWEzbktG08mn1T/oIg5X3AUlyEf6a4MthylKS3RlEa3xQ2FLDJ8sEmjkcNxx6PKPPvbDMbDkG8TJXsKk8I+sX1S7gqRA5krvIjMpZMCiWWFsToZOG4A8thk204nEqmTYg0pEEMUfJ6LxuT8J3yobVinM0JUR0FGE3l4Przz3Cp77xvPY3d/naVL33X8/JuZmMbE4DyefY49O3rgKF3feuMFUXWf/gDXvzY1NhjBH33kvHnv/u1Gol5FhIC6GSsSl5AtyqJVhP/KsNNLNRk3QQVO0+Sfqk1qGp1EMVoNIptzKDUp7Iy3za3JPmzcTNhD6X0U4GCDoh8jkl9ANNuCW3gs3W2ddEB+Jk8nwJICJyQneUDZfXiqzVMgSyNM4aDG3Ti9BkIc2LFG++wd7mJudBpw2wsiHE8nhBVxlRg+DAVWw2ygUCkItKtQwPj82YAOWloymkklx7okntu9lXyfS28MFpLcz9KSQJB7eSv1yHXpvxpghMXRyVGMe/R//4t/WHEnOLZLWQO3414O5EvpQRofZ/MRcNodMXubiyTEnauiKuxmjcxJKBQypfhJEEV2L0on0WSfVGj5PEjm9aA7xdkoGEA4cbNzcwte/+k3sHxwAIx/LK0dQmahjbmUJ2VKRX4+49c7lGzi4u82dRDRBttNqoEiKw/lpODMlPPXh92NykcYiy0xIbrxmQ9fxGJBoRstMWJg0JjyGMgyZQ6el7/X6mJqa4gOtRP00PiqEFl68vI5usFqEen76XW50AMd/BmG/jVHQRs93MXCaKE/+CEK3wnul0WwwHUqRZGZmmo2Y1J+UL0muQ1Eyz9Rtp91liEmRjU58I/BCB2+RARvW50G1bMwy5AluD4PeEAPqLioW+a0YNmcDVU8cF5HigapJ40RCR6Y0K/oHZshjm+ZtKqJvSWANrPPQIqERY82j5owSH1JisMOG/j/90t9RQ9fzgRi+iBhrjB9XT09TlrgQRMkmeW0dACnSUGtVE2aFqURmXMTQRZMhPzNDl2YHm4uoHHrM3VvIFx0NV2ZDws1ZDPshXnnpNXQ6PW7wJdxKVOHCkRVU6lU09hvoNtvoX7qJsN1Hs9/jkxxae/uYIt57sgx/poinv/u7MLsyz43KJFEwQ+ceUy1tmygtl8lK5z3BKF8qvuVKBZubWxzq5+fnZIKiwpH4/sTyw6QIYlJm5QCRDbYB/1lEQxqseYDhqIbOMER15r/EiA6gAk3p6qPb66E/6GN+bj7unKJVIqeS8ehYwwLr0emEt939XRQKRdRqE1yYu3Nnncdb06gQanDx+5TsDpHPZbhjyXEFtvjDHq9lnPOlPU8ah8fZohzXwrE4LeIyfGLe99AI8bfz+m9fLTUHIVExjgSK0fl7gzCpTfXY6VTjxc9/4seYdTEvRDoLK3CYvNZCDmmbrWmCRiGw8bIwSmCK0HTEn+c5xDJ+p9HBWgUVI6dCkXh1HtKpcw2T8r8ey8e5gsEolarG9GIGg16I61dvsI5mYXYGly5d5p1+5PgxbgbZ2txE6AfA1U1kA6BBh3FFIRpbO/AGQwwKHur3LOMDP/BRFGpFZMnQCcfSBiYPrJ6CprfSOhCWLORyDMVIjkvG3OtTIwPg+wFu3LiO+fkFljKblJfWiuBDrUb6d2GYJDTYPBuRAjBn7a8D/jNq6E1Ezgz2mh4mF78bvlfU/RByVZRa6Y4fO8bqRYIjFAlpLamziiQR5NXpGg9aTfT7PT4DdW3tDnv6qekZHnFBGzak7J68fk5mxkdhB3t7d9joE0Wk1VcUEagxC39tCmLhsM3Q30IR2nStsaKSYWnF1mysKiGIDVc2DjsccxY2tvqwpub/y9D/ySf/rtaBzJi0GqpNyzZ2ToumPDeP/oCiFnto9toyYJ415B61wRXEY7MaUXQXzLDQYxW/y+xDwegysVaPSomriHG+wq9Hk7mYWvQj7Ow00DzoobXfRs7LYH5uBpffeIO96crxVWzv77K+pZgvILh4B5kggjNVQ2fkwwsjxuprrR18/w//ABZPHyX/hpyIJmUqgC4ivy5tlijiSiSd9UPNHLs7B9ja2uKlP3vuLCYpwd3aYry8sLwUz4anZm/6+cWLFzkaETxYXV3F0SNHUCkTHNGo6QfI+LcR+V/DyN9GGDYBdxa99gKqC9+FoUttegItidV54803cOrkyXg8CDNE1CfLNQuSH+e54WK/SUW0Xdy6eQtbWzv4z777e5HLF/iw2ny+hKHf5pylVimooQ/Q7m4yxudZ5qrJGcflb22YSE1GT+BNutKkHv1w9TSpFSXkg4nlbHu9ZdNoMhoXipj5OezR5RrHPPo//ZX/JrKTlXmIp84xZJjA0ydoKLzIbulDDnES3tKwOUttzWuzIYsBk8iIF1+NXDaGNDzw6AqtjMYhTBshLIJY/UUGGlGRiE5zHuHOlTt45dlX0RgMcfree1GIImxSw3CFoMsSMzEUpcgzbb94Ge1ODzMnVtHPOJifn8dUfYIx+PHjR+B7A54FXikWeT4juaUsFW1cD8Ohj72dffS6fQwGPob9IR544EE+fY7GqFHhZm5+FrOzM7h1+yaOHDkSt4XYhDF6b8aM0MIR7Hjj8hsY+T6OHTvG10MjLNC7Bi/4KqJej/OFYdBB330MhYl3ADmaUa45CoA333wTJ06ckBPjVNwlsyLJ0EmRmYcfAgetA+zt7+PLX/oa7r33QZw4forPUiXhWKlY5vpCjppeqBHdDTFCnwcXheGQsbx92KCimNAmJiWGJbzNrNMxhhYU1eLaxyFBmOSKb62msmJVn/etzAtTWmMFIcEedgpejFlipD4u0/3Vv8cILJnfouMn9CxKHp+j59rwESlaTLIhm2zs3CFE3toKQQX23qxSNA7dKEYrHnESqtSibGN1qQlk4QXRAZykrXHDEZ94cPn86/jGZ7+Crb0mi7iWj60gXyqiWC+jNFHjY7fJAxND0tjY5ajzoQ99hIdLdLnJO0QudOAUHIya+9jaX8exE8c4MvluiEwYot3r4fbaXUxPTmNpaYWP+LYeVZpyRRNfyWiWlgiuyGGv5QoJraTLiDYkvQ6tgbGNNtiJYFq/28Nzzz7LWPi+e88h6t1AMXoV4eA2hlELDsrwM+/CKHMaBdqYGmHJ6AimTU1P8Q2t1Wsy9J8FceRc6FTmPBeKqLbwzW8+g153gLPn7uNDf8s1Ol6FRs1lZda4P2D57kSNpmb5aLR2QWfVkpOIDT1FB4qb17RaoYYpTgXVqOQhxYSMeeXUJK7E2AWa0PcmDzts6PQ9ddpqzhmX/m30RpwbKONCVvTomEz30z8RcVi08XB6PIrJWiyx4s82rJ+TUeXHs6JXkazfdCwEV8j4ZeREkpQSlqeTlmUarRm6qN00EWV3Hv9HRdgRAlpcotgGQ1x+7tv42n/4Eja29zC/uAS3kMXx0yfhFrPIVkvwo5BHFJNHpoE7yytHsbp6XCb0KoPS2NvFlRdeQp5OT5gv4eF3vUNOiPCAQavDjRozM/MskMpmCSN7zK60Wx0eUk9SgiNHl7mBgy69VqeRdCIxtjUj703vhfMRHZokTkUwer/Xw0svvcQDfk4sVTFX3YKHVxE4Pgr5swi8RzDKzMAtiB7HtC4XL11Er9vDo48+yjp/Yl1Ic0MUYYYM3aFRFw729g7w9a9/E/WJOlaOHGHunSO0T88vx9DQdVEyn3ED9P02Dg62UcxnY0N/i2e1ZFRlDYehhTVEJMDTmnoUniiMEfibjC+RTfLXGzpbhM3SEXgf112Saxyvv4xJAD7x6z8ZF4zYc2tzLlOMTFtLQsilZusa4os0FsUSUalwEsVllVBS08lN1lI/FZZUocgYXiW6tjipWlUs/2UNCEEqeluUfPUHeOOF13H+i8/i+todPuy1Winj9L1n4RRzyNbKCF0HxXKJMfPi3BEcP3GC879mq42d3W1MZgq48OVn0Lh9FxMn5nHyqfswf3yJUky0D1p8UluVB4fShNwM+v0R9vebLLAiuq42WWcj39nbZGpudnaKu5WSm5fQi3QYlh11Y9VlehyrODm8S3PKnetvoN94E9O1KzTCFvn8fciWzsF3qjwknyGKYvqXX36ZZxcuLi5y0wUZej4v0w8yOYoqefQGA9y+cxtvXrnG1CcNQZ2cnOB7Q4+nQfoEI7kBhob8RwP0B/QeqS6REwrSvHIqH03DGIq2MWVoRXlrXD+ULJoxplsvbTaQ5QBkpv8xj842MMbqqE6d0+KU1EJRzFjjxSd/478TmW5qsL55b9GVaN+nNl7Eg0UZZ5tYSwzZjJ8aKuLkM66M0mN0c1BxI55uazPJ41M4OQoZvZk2dFA7Xn+AC994Gc9+7mvY2t3jIfHFSgX3PfIgomIWxck6esGQowh5wTOnz2FmepZzizu3buPy8y+i3Auxe+M2MFHEh/7ef47KRIFptkGvg0svvcanQkxMzXOE8v0IJToR2suhWq8xPefkyLu3sbV9F/V6CZNTdDQ60ymqB1FZrk0/UIkFd1rRgKbBgA2UT23QkRX02lu3L6Kz8Tyc4iKOnHw3cpUqBqR1oUYLGvxPTR9hiG9961u49957uS4hhxKPWJ7Lhp4lcVaWDf2NK1ewtbWH4yeOo1IpcuLebHR5XaZnasgSx05Rl3Q3oy6arW0EowEnonKUZNLHGXvoNLbWUmPa68eak1TRKN4wojIxFP6WZgreNKbmTOP6+E9SmnOd52MykeQIMGU4I+DRtKjrlz/zD1SPLjy6eQ1p0lW9C3ty8VIJj66lfEoqM0K7iaHnxFOojoWxvFVJ7Wc2KEjHw9n8veTseoEu6Q1IoxvA0MXHK1/9Fr76559Hf+hjYrIOJ5/H2QfuxSjvoToziVavyzeKxFYLy0cwVa3jjTeuYP/6HbQv3EAwGOLIUw9h8f6TmDm2jFxIEKePSxe/jZe/+QJOnroXT7znA3zuTxh5qE1MskLRIwqOZln5Q3Q6TYyiASrVAkolYUXYo6vSwhIxS6zlXolun7FxX2aAE7yihSYu2x/cQuv2MzgYVLHVruDsuQdQnZzGsN9nWpdGXFCx6OqVqzh37hxvGGFjIlSrdIYnnbpH3f8Z9IcBrt+4yQP/aSPWagXkXIcLQp1WH4tHVxjzUsmfMDopGwfdA0TOCLkiFZlI5iva89iLpyuQVvnUk/XsYLJkVF2SbJqh87XqOsRQxYpQ9nxvY+hxNEirFTUJlakEWig6tDkeOf2A6NDoP5/6zX8owlErcsidUcOWh7EEIAVbpGAkHLjgc6EQhVIU7y6eijqIJOGkkJlAGT3QiZkXG/bOiilZhrgvVWWtvONcRH6Abn+I57/8LL71ledQm5qCT+PVpuZRnKggUy2iOjPF/DENsF9coENus3zC2ZtffwHdS3cwDEOsvuthPPD+dyEqeMj6IePT/cEuhoMeNq+sYbI0jXuffA9yeYILnpT1iT0ZDdFsNVhDMzFR4UGcubzL5/zYhxl6vFFNgZk6ooWgAw/tdxxpGA8CNPd34LhbcA6+Da96Eu1wARdev4xjJ07g6JFV1rqQsdPjSalJNGW7I6V6Mq5cjnB8Do5LPaY57OztYG3tJs6cOYtmcxeViot6NYdoGOHunV0sHrsPO7v7uHvnLk4ePYIoaCHrjhBEA4SeJ9OBbSS3bmI77SKujKoHTkOPNEZ/e+YkdVLfoeITa2LM0FUwFjtzS0bVdA3mSG9xCrYkNVM8fCZl6L/6z39K1IsKX9ig6UYwnajz0vVwLCIW7RBcYiBYR87FHzmwivUWatREOWYpQdLGCoYtzMLIZ+bPGb6I5lnEgzZ1SkZayGG+4gWJP6aZI4PeCDdv3sbarTvodXpc1icjrBYLfAzIyXtOY6iHAnf5wNg2ti9vwd0YYP70Eaw8fR8nZX3XRbEfoT9qAdvb2OruYfrYIirZKnYPBjh56j5WQXKTiSbKGxvrOH7sOJ9/GYY+/BGp/CgRlGZpm2hlm1VuWsqLRXJ0DX/ERSOdSjwcYHP9NezefgbZ8lEs3fNuuE4Rb1y5yXBiZWWFaUrC6jSSbmZ6mntFq6UyRhnabGVkogxymRKanT7eeOMq6lN1TE9UcO3NF3H0aBmVch4Zp45nn7mAqYUT8KMsyoUS5ubL6Fy5jH6rg/q5kxg5Ieq1WtztlTZs9YPsJkUjk5xlJIZtXVka4WKaUbUqJm8eM05Zp3RfqFHLrB/VDjCLBuLBdR5+yosfpjMfTnv0X/uXP80YJV3yN8MX7lrGS/DE2xQNyZOxqDdRDT1mXFTIRUZuxSRptJA+UTF4bV/TIlGSucsbkDnp0kxgTcQkuaY3TcccHew20NijHkjwvPDFIyt46YXnmRY7snoEB622DBTNuGg1O9i8uIZwAJx++gk88NSjLHnFgOLYAIXrt3HxG99E+b33YfncCeS6Dnb2A6ycOout7R2uRFZqdQ7lCwvzcW/oiA+cbbOhZ1OGbsOb+NZpIm+QTDTn4rJojY06ldEgPeyuX8T2ra+h509j9tgTPK7Ddau4u77GRSc6q3N5ZZn5c6JOydj7vT7CrIdyvgQ3IgasgE7fx+/8i9/F937fR1EtkzEHaOzfwv7+Ls7d8yguXLiOMw88gZGT51OkdzdvYtkf4dqVq1h88kEgn+WKLhsTCdt0b6Y9tEAPMXSDIfY57eG16pQ8xiDKISGWNbik5b1qzvHfck6srI1sACnuiYEnIi+5JAcPn74/gS6//js/E2td4lPfzLuzJ1d5gI280E3BXZzc96laFtaZq2w3k1dKUWesaAMG4XZ+jB6jIuV/3Z+8a+UAWC6wkKKPDqg19SLDKTqIKsTe7gFP5SJ6knBuIZvF8898HVEwwMREjSEQtZZRgWnQ9RF0fTz50Y+gXJ7gBuxhGKAIF4WNNWz8+8/ipn+Aue97GjP3nkK266K5H2Hx9Bl0un2GQdX6BHci8QAl6qjy6TApmqHSQyZDLWfJzU5jc0lyEidOOzPJO2y2i0kufOxtvILNG1+E661iVDoDJ+thae4oM0jXb1znrql77rmHE1DSvVBkItnwcDTCt7pjrwAAIABJREFUVKmKaAAMM1l0eyP8we/9AT74wfdjouZhfraMK29cQLfTw/zcCvrDEGcfegI7e22W/M5XC5jYaWBtbQ3uqWXU5mb1qJq0rkTeR2zsDDvGGy5iQ48nbaWls2J86SlcZpBGFR6W+b7F0FOUYjy1NxVRbCOw4wTw0KmUof8vv/M/CDcwNgzURjEo56u/5x4YPZWCJ7YqdJFOIsHohMMJxgh3Lv2gMtpCNC8CW+QEZvPkxqfy8wdyGADLhbWH0zh+wtrdzhCbdzcw7A65Yrm0soyi6+KF88/ApWO8XTCt2OvTEeADUK5XnZ7FR773b8JFXgRpUR/e9Vto/Pnncf3GGxjOVjH1XU9h4bEHUOhnsb03wup993NSTXPVqTJMrI1ADok2hSLpVnx43oglv9YjYobNi27ZvDoLyaW0rU43gelFvBFw/cqzuPjaF1EuL6K6+CBmV46g32qhPjnFDdI0zaBaqTIuJxVlvpBDs9Hk5Hi5Oo2NG3eRmZvBpcvXuaj00Q+9H/lCgIl6AXdv30XzoIMLr1/AwuIS7n/oCWxu7aEz7GF5so7h5WvoDHxkTixhdmmJC1EMRGI4Ert1MXiGKKmNkCr5J14+PY7i0EYZKygpPFGvHG8YuQKpJaYKQZIraI+oXEzSO2p+xQEeOZXC6L/xr35WnEzqmBU7DlCoRZ3QRJCCdG9q6HwwSqxbySJLMIaTUdK05FkaahO4WFmnzdEUBcaPTZGxZwJbI0RBKPNMwhGazRZ7z3K1wgnXKHLQanXxyvmXsXHzDp8k/J73vxet7V2sb93GcNRF36dZMiHrbEqVMqozs6jVZnHyzP3IF8rI0WkOL7yA/a9+A/vXbmE4nYM3PYnSI/dj5vEH4K910C9P47gaOq3iwA9Y4lqpULc/ddOTAIwyliEyHlUlx2+ieHXx5ixRkwPu5dDe9AB9PQqH5t+MBn1cuLiGF1+6gIWFPOaPLuLYmXtRyDg4aLZQLBQ5SpF8YGZ2GnNzsxy2D3b3mY1aylfx4jefxz3f+V78r//63+LsPfdifp6m/Aao1UrM67UaPbzxxkU2jBMn7uGR2v3QR6WQQ7kXoDcMUFyew/zSkqgXtdKZlq2kK5BpQzeDPAxj5Hvpux3vOrLupXR/rhbcVEgRy3HV0Lm8FJ9JJb3DtjdsQ+ou5GsfM/TP/N7PqUdPwRTl1BNVo+iSkzOGRDxPajgSZBFWN+ZF4IsZuqjq5Gd6ynJqBrm0UVn3PG02BxkaCuS4GPR7ePW1V/HGlct46OGHcPQEdcJ46De6eOY/fAlXz7+GYuTi2OpRrAdtoOSiPFdBvkpnfs6gNkFHgOd5dFuPJgaEGUw4LjrPfwuNr30TweY62qUcCvMTqFenED5+HypnTuDyF17GsSffg9Wz97JH52GljoNWu6XccsRHB5I3H4XU20kHFiTwxDy0lnQZhxP/Pwp8PqnNTtijCOH3hVOn6NMe+Lh4K4/Xr+xjeaaJIyseHn38URS9HCe/lHhSgk+S4Nt31vDkk09w4Nvb3kGe2Jtb6+juHKD04D347Oe+gHPn7mdduefSvBdppKZDbdvtFnb3dvHoI49hcmISlNjw4cXUkhdGyBaLKBRpisD4BIDDWFyMNvHYsSPVXZEwIeNjMAyuJIIuVtJJA7rNENLKeJK7JVXTdD7H42YVsyt4HLsRj6Y9uhi6fEhSlFT1bKAn/Y5b6egUNf29jFwWloWMmeEKGTSPsyhoMUm7iMzTE7RhtoXUsKJWpJvFg0Fdmm1eQo57JIfYuHsHL5w/jyvX38RT73wK9z/4kHT9jDzcvnAVX/u//goRhdpsBkEUoDBfxdPf851wy9SfSrBCW65IsJQpoXF9Hbf+8vMo3LiOXLeDHp2xS2fM0yEHtSpmfvBDqK2uorfewcTscWQnJgWOZTPwiYWi1HVA7WwOapUKwojGXRNfz8reJCkj1MXWLgeWkaEH/T46zSYwJHqQKpADljJQKZ4PXaChRFENFzYruLi2hyP1PdyzBDz93ncgH2U50lHDNBkpVWa/+KUv4KMf/YgY+s4uRp02WhevoQQPO7NlXL16EwuLK2g19xkT1yfrWFlZ4oT26JFjuHjpEj7y0Q8zBcvFOYrWpHkPIuTo1ItMwp1z0pxY5VhiypE41QMae1VtK42N8hCNOBYhUhBI5Lhqi8Z/p5LXscPB9LFppse8uxVyxz36H8h8dG5soA4jMup4/JydAE1Jok7k0rY6CoVkBDKqgqAJFYoIg5OXVzyuhaIxr056DBI60TgF18H+1i7W17dx7NgZBEGE/b0mtjc2MTNdRbu5hUE0wKkzZ1CpVjmieLeaiKpVNGiNS3ncvvQG5pYXsLF7FyuLM8jkcug71JpG72mETJSHkwuRf/4CLvzpX7BREP3oTFYQzVZxorKEu5kIJ37ow8iWqgjbLvLFSTiZCnb39+Bogj0xIRNziTMXrQodItZBNivHKCaeRrq06PQH0fWPcLC9i+31DR7myRUTihKei1yhyPx3oTyJXXcRz7y8hxcvXUKm/TL+6+9+EidOzfH10+nKBCF7vQ46rTZeOP8CJiZrePzxx5lJGXUH2N/eIZ0Gnj1/HpXpKVTqNawsLOOes2dkc/UHXIklw73w+ut49LHHpZKS0p5YEhfjAbWLGKvbYWVcGBNvykP9VQseT3BQqjDG2mP4XbXlPJ1A2+3UQsnQeWOlziji50hpiOK/4aYY2VFJQSvdXB/h0TS9+Fv/+mORtdAZjUQGxYkhlYYZu2shR3tGRRMjQ/AFfwt04REWjNEL8dQt06nbQFFpxJDz3CmH67W62NzYR6UyiZWVVeSIj3dc7O7cwauvPodSrYBjJ08glylwN3zrcy+hSbrvDz+NqFSgMx0QDPtY372DYjXHx3FbmkKj3GieSeWgjeGXz+PiF7+E0A251Y6kxIOFOqYfewjZ1SVMrizBi7LobvSQW1yCl6lxGb1crbESkuhRarDwMkS5kgX7iKIee3Q7ZEpurCTSFNYlAoc8fWBvcxv5SgW5bBVBlMeIyvRDF8XSBA4aLdxpNfDKlT7WtrZRGFzGj/+Nd2FpqcLcOD0ny6ddhwVgpHrc3t5kSDc1NYnR0Ec0DEAamFa7i+/6yId4P9HBCNVaBY3GAVqNJnPxZPQvv/Iq3vH4E2Ko1pf7dnMT0yX5Q3TgWww9PotIBXqp5zOufZx1OYTN2eurBaZ7Qcc2Uur3KUNnrx4zjImxP5JmXcjQubMjVcFjLM5Mi3Do9ETWIJ0krTLaWVrkyMiNWhSMbq1zwsho6xw1YqiOnTXtVCKKXLRbA9RqcygWylyyJvpxe/MWXn3tWUxMV7F64gSXtp1OF1u//3/D9zxM/OAH4E1P8RiMnt9Cv99FvkCwSJAjzRCk/2VGAYZ//k3sfu15+MMOUKVGYTqf0wGeOofZpx5BaW5ezi+ChzvfuIyJM/dg5tgZ0WRTQUsrmMTmDIY9VkQWCvTe/bcYOq04B2Dy6HpqxWg4RLvZgZeroTd0cND2EZLC0PEwOT2L7mCA/d4AX37+Dm5tbKEUrOF7nz6O4ytVTFTrIofg5FaIgddff52PFCcV4yOPPYJCLs+895/8n3+CD3zHBzg/2d7exsrSCuMAErKVSyXWsFBX1Pnnz+Pd734PnxFluNUgiuHkGHOnKpUxTOEzWsWg+AjFuO8zmSEfd2+O9XRKBBEPnGZaBMenoYsllUKqpLC4bYj4JIwkK7JileH2R06m6MXf/jc/b5Pz4l5RNupDDb52Lmhs6EzWC1XIsEVL//a1SAPE41vFlE87pr+hljuTZI7orHgy9FkWT7VbdL5lBlvr19nQ55dmcOzkcZbLhutb2Py9P8fwoI3i0w8je/9JIF+AnweCjIMyNU/oEX+BEyJDDE7oo/vvvoDdl7+NkTuCUy+jS0WQY0vIP3oWi0ePI6OnPruhiy/9wZ/h+NPvwv2PvZthEEUtugtUYSV+n1oIWQhFoyIcmgggXtwGQAkM1Im5JmUNqX87hJupoTt00OwSf0VKwxzrXgKCJW4Rf/GlS7i9uYXMYAM/8bceRdS+i4k6qSgnGboQGCK5QK/XY0hEEl+qI5w8dRoDf4ivfOUr+IHv+z7OJahxvVKpMdVKJ2RUyiQgy6Lb6fJ4vne962kp8aud2PUbHo+/V72LRXuRVIucNk4EYwryrbLbdEIpxmuGLudBxSxJjMXTXj3ebgoNxezlaZKIYLWJuFClzzvm0f/FH/6CYvSkP5NpbDN09u5vnQwg49tsRotIAEjYJd7dmp+VP7fZitRmp/oY3iQAhj0fzYM+CoU6RwLC+1TKH/T3cfXqa8jkIqysHkEpl0fzC8/h4PPPYNDtoh8CGRrbUMyjl3Ex9eGnUD+xgpAanElSTExCEKHg97H5u38Kn1iJQQe5Y4vwzx5FdGQeE6tHMVmZRJjLIUvbPYjwpT/7Ao4/8QQefOApHXkhR8qwPoVnhkslbhT0lF4UjG53TESMOixUhynT2Zt0ZHhvRKdPVNDqR2i1BnzeEmncR+QZKxP4k796BXuNFvzGJn7mx9+JariHvb1tHFk9oSfv0Xxz0pPTMZIZNA4aePXll7GwuIibt9cwNzeHB+5/gFvnjq2ukhCeoQ7dQDqO3I0inprwysuv4L3vfZ+cypeqaMXQIU4II0oPJOFkeJDkImnoItjeIEsy9MhoxTiZPWzoY8ehmzArXsmYx5fy5qEKrL2eXlc6HzAp8Jih/8s/+sWUoacKR4zR0wyMFouoWsoyMDmB2fQu1BBN+JzEWzKoSMZBszZdDZ+PcmG2Rabm0gkWzf0WWgcD5As1PkmNNkqxXMSwf4CN9assmppZmOVQ3fuzr+HWH38OhVqJvZrf6aHvUVJbwNLHfgy51SVOBD0ttTsjB7lhD70//zp2v3we3cUK8u+6H1ieR3ZmGuV6DcVCRVSXEc3KctA66KFancXkzBFhhRR7WomTNifFuyGPVh6ChmexofOC000WDp3yCZ5CQs4g8nBA1dxhgLBQRnFiGmFIQEnOWeqNQrx0ZQ+ff+Yqur0huvt7+Ps/cj8eXC7jzSuvcxd/qVxkloSMjQydTnUmz33z5k1cungJc/PzeOThR1j0RdXqaqXCbM6g12MlqQx8dXDt2lXcuHET73s7Q0/hZNsA8UkWtpXTHl0m/6u3NW9unjZdFU2M3wyS2v7iqvgh/B/78beRF8QGPVaV1YLROJ2DMa0LGbrWn7Q8TY3IiVxX8imZ2EVsg9GP5NFFwUh9oDKTO57fks2roUv1VBJSnZHuqJFThRQOe/Q7a1uYnFxAfXKGk0Si0e7euYq93TUcObqAmflZDlV+4wCdP/4idr90HrmJMt/EYbOJQb6Ao5/+KXh0DCJp6J0QAVN7LoqdNnb/8HPYv34D3vvOwV+eRnZ6FrX6JJ8/OsoXOWGlMXREl0WjLCeMpbLqSAB0uj0uFhHOpcdxCb7XhOsSRk/fRIICMhB/RIeRhURTk947g7VrN7C1tonF06cxtbKCDM9aYSEkBqGLr76+h//nuasyHfighb/1kTl88MFVNFpbPOmAbKpaqzIsou6iYinPm/31Sxdxe+02Hn7oEdbCXL1+DasnjnOeQ+16RGGSEpE9Mxx0ux289uorePyJJ5kaThdlDA/zPVcbSNUf1dUadBFMbdMSrB7Cn8fmK9qfiZUlBR5RsFrV07x2krjGqEYhUqrp4lBVNoEycU7Kfzxm6L/7R/8sxaOzbEuMmcOvNENQxh+Po+OcSA/34kFEOs5C2RdWJ5IX54FGqmzkx8l4N66QqrHTm9rdotMoruLE8XswSUeNZwtsSK99+zwOmhs4d+9pHtZDM1dIkpvdb2LnT7+EnW++hGy9iPJ0HXc3Gzj2Cz+OTLmCbKBeMhMhH4TIDYe4/b99FtGxGRzMFlGrVFFanEWpIKOV+VhHbnOTKVCOW4aDAqrlGca2FAYJH5NXrFYrclBtGKDfb9A2ZZhlXoYZaT49QQ4lHvQH0iDOR60Ucf3mGnLFLBZm5uGjD6qtutEQfZTw4loef/WlK9g6OMB+B3jvgxF+/DtPIgj6fCR6iYo42Qyfen3jxg2GJuS9r1y9im+98AKefOopHDu2CupoIrEXGeDe3j43Yc9OTWNrZwuz09Pwu31cuPBt3PvQgzpfkVgdMdjkfag8mkyT5QvpDyv9jxu0zVAUTG4H8ZqnlXpJbJBj5X+LCFJM5kKTHStkHH3Ks8eFK5UHJNec6GiMRx8z9H/1bz/OeCVuuEgfOaIDG61IxBJebbUTjE7zFrW8nxprYf2kCXQRGCNQR6IALwyNZNhr4u7tHczNLMPLUee5y97z6rUL2Ni4jjNnT2JudkYYlHCErhvA3W3g4C++jsYz38ao24NfLuGej/8kOiWiJjPMVY+4yRkYeAEyjR62GweIMi6zGF6pgHyUETzPxzqqZ+EoVQGiEqqVKZl2wHPJR5yM2vzzfIHGvtHhswOeiZJgUGm8YJ+uWpYhDToC6btrOOj30Gw5uBZkcONuG5s7A6xvDnCstI77HnsvPvfF17G1v49Gz8PZhRZ+7m8/xAdstVvUmS+DRInHv3nrFuvRaSPevXuHx23cvXuXR2icPn2a15kaOg4aBzzxIJehiuoGGzYJGMjQ55aXuBWvWKCeVzH0seJQmm1Jjby2oaLpYpAUcpLj5O137K2VYbFoYQksfR/3jMYpZkqzkuSkSY6Qhk9vqcqOGzrZ9CPpDqPf/98/EevR5RQ006ZLn2a6CSLm19nbC/7kWYXcYURKRhsBbcav/aTaG2ojpcm42NCZpCIPX4TrFFgWKwvvYDBsYndvjSnDaep492hEMo0ZpbavAF6nh92XL6P/ylXs9no4/WPfg6hSxog3EGse4alWp0e+k/oqHani8tHhfAAvrabQhwI5KAKRRy+hVp2WNM2hcN9lQ2dj8zKoVqnwQqOcfTb0OPwLOtczliy/oZF1A9Sqk1ww2miW8EfPNvDa5QuYn1/B+m4LTxxtY3n5YXz9W1ew3+6gPcxiNruPT/7kIyxAI4hG10BDXelSL128iIceeghXr13DrZs38b73vw+vv36Rr/HJJ57gqLO/v8eJ6/TkFDM1nW6bNeaDbo8rzsurR3Hs+PG4t42ruTGVJ7o6+T7x7lIYSry0FYhiw+ZjM8f58QRWmFwg6fgXoZa8CiN89eCp1D7RyIwVnZLEN75GFX+li11jHUa//+8+yVqXuPTPw1ysZ1M+G1NpcxdZ6MUNQR5XQ6UyalO4bLCoqRZ1WoDOXKSNwSfR8QFPiaEPh0ThdZhHJ6ltJjvC2p03WUtCk2qdjMcJHiWaRM75GMELAa/v8yEAznQNeWQw4gRJCjXEMlDNi7pzaIYJ/dxTwx56QI5nNtFRLaK5FlkDiZmKqFUpL5BCJiV9nH67HnfuuxmS2A7gegEKeeLk5dZIZU+cANsH/0eSVM/LYxBE2Gr28NzVDr59dRuOM4mjx3dQ83NoR6s4f+EqGu0eBk4RdWeAj/3oKiZpJDpHlA5TibTZz58/z/kCTf+is4yOHl3la3zllVfw6KOP8BBS0quvHjnKV0K/I+0QNUgPuz1cvPg6Tpw5zdVm06vwVce6keTIGM2tlctPjD8ZF62YXQ/liufJp067iLuODk2+Tb9eXH01bblWRA2axBEkpjuVsx9DVePMzSPpcRe//3+QoScn0lE1NOk4Sg7wsnkuhJ/l96JXkeYKHUrE7XKSfPIpc3qOUXIggBZ0+LArCnU0/I2amEsY+R4fK0jSW5IIlCoudvduI5tzeaQbCUqcUQRvNOLx0QF5YM0lCFD5LEyymSMR04v0mNEogt/qoERcOWNxmZRLsIkzED69It0hJIZO0EVBJduq6J/FuzXaewj8Dool0udkuNFZboSMSBbNojxWutNpTF8RwyFwaf06dnwX19a6WL/dxnd8xyp21jpYb1Xx8pU1NJt9DLwiKk6In/qbkzg1SxO95OAuwuSlYgEvvHAen/3sZ/GjP/pjXMijk7GpckvSXIqaG+vrLA8oF0sc3ag5hWQpxTw1Wvh47bXXcO6B+1Dk+YqSbooyQSm8eKPSGiuhZF1oWoVM4EnqbNaUspA8e2KkxsjEbHyi4tQIYe0dh7uEzI7j19MomxSk4uQijkAClyI8fDp1oK4Zur0AeYwErsjL02JSUYNlu7FMVwZyyjB/qYTK3PMscpyMGitjM1xkLiM9B7EYExNTzNJwn6NDxlVQhWAeIUGTjI/tnTVucCjSdFw3wy1eLs1C1NMiHDqJ2o2QHwQISIdOOQPJYUkVS4ZOY/NGxNX34OVERUnaDJoPQtGAqAhu34uP9qO8g87rLKKQL3PLGg0PJUOnYaL5TJYjnx/2cOf2NaYXV5YXEFCTRyRHocjRNILUhW+n1kSgWp1EELhY29rCt6/fxXprhP1WA2dXTyE7CvDqDR9vbra4aaLnZVDJePiR93h48swCDxaisdHUGF0s5HH9+nU8+8wz+P4f+H4+q+n48eO80agZ4ytf/SruOXMGJ0+eZD6f2JbdnV3s7u1geXmZz1u9cOEC3vHOJ1n7Yl1CUuFM8dVxnpFE9BjP6ONibG75WsrQ0wIsa9CIK5/mOPQsLNOrkPGa7SUbaZw/N1WkRYA4P4r5dHE45GIe+esMXfTneiiXhl3BajRASLToDGv0mA9+Ue7yyYs2PTZ0abCgDyq00MlxlCwRbqTvyYt88IMf5sFADs8VLMCJCthrHHCllSucTh+b2zeRz8sUsCLBhgwVg6RwQyV+j2YqkvoRlPBJG6ZH9CLRe3w6Mxk8nYQ8Yi03zR3MEXvtuAgo2mg7FjErErUJb9OwoiJK+QrubqyjVqtz04Md6sXvCT3sbK9jff0GFhbmUKtVsL6+gdWjR+NJVebRhcFyUK5M/L98vXeUpPd1HXgr59g5d0/3dE/GBIQJyABBikGkJIKU7F3LtuS1V2utjuyVdfbsypZ15JVkac/u2b+sY1KiLOtQYhBpkGIACRAYDAZhMJicp3s6h6qunL/6wp77ft9XVQNqFzwggJme7qqv3u/93rvvvnvRdhlYy+Zw48YyGty9d2kIu9KwfCHcvFvD4m4TtaqOViCARMSH5/cU8MlT+wCr0aFg5HO7yOfzWF1dwenTZ0TbkYHuoBWv/uhVkcKYnJiUwpAclzt37mBsbERqdD6ka1euYHphr5SEvG3lRrcTo8OXdw6qKl1UadatnXsnnGpK2VFE/gi86AyTOrufqsjvIcE5Ayk16ncC3Zma9ja9D2X1TqnVhR2d7O8oEhyd6/Ew+vLX/9ASpwvb8Elt/LOlctwaHtb6djgvDlehm7mVIA+/FcsPilvmcjkZm1Ogh42sWIz4vEik+vDC8x+Hj5vrCMIwvCjkS6Rty0I1TQUiEQ8y2RWEI37hnLTbrc7h4YNyKAnyIUlzbGup9HwgveoGhPpYpwsdwd6FVK1Gz0O3+B54u/gQi6vSRW46F1WECeVY8n7gt6A1yzAaNWhGE6FYBJZGqDEAP8sFZ4oINtAcUFJumjW6D6uFTdy+fx+hqB+VKhNIGNFQPz74sICNXAX5lgbDn0I8HMWxsTX8w+cXYFmaHFoe3vWdTZw79xaGUn04ffIUMoUcJkbGhMPPQHzl714RCPKF55+Hx+VBiXBlPo+JsXEx80okk7h9+xbSyQQGhqhEFpDPWrjGIuCp0AtnDZApQ56SDTP2rGcqKoBTonAQaO8WqF/v+b3eIROTS89idCeQ7UbY4XV1yh778+z9WepTc3qKh/F1BxjgPXS0l9T1pb/5A0FdFD+je6K6XBd1lnvLFkXnVaeYf7U0DZmdrAx6NDqp6eSBsANX9a9Dv+SbD4RCsmz85JNPi9iOi0w+wwutxWlfSIYswVAAmlZGJrOMcNQv2zUtrSnDD0dFgK/VCXClaeiY+9qtoZ1+nMEHr3XhvAcoD2Fnla6kpXqNIOmM1uM+JGR6qYyB+WdJc+XXkBjl8XPy2RROOjknZeowUhi0VsfMnrlOrShUZpkKk2Mpfi7YKJawtL2JQJiDsTq8Lt5oozh7cQ2buTqy1RYQiiIRjWE2so5//tkTIv7JkozBzufwR3/yx/g3v/Vb0hts7WxjclTJeuTyeSRScZx76y3Mze7BUP8Q7ty+jXQyKcxFDpgC/hDu37/PyMXCwn7buMBhvNoCQQ5+LTCFAickPjrJXf27s+0jQWhn9S4HpWu/2It9/32Z3Qnqzj9tINzpGCR4e24BB51xaAFOJu8eDnVgHw70r/2Bs52rvt7O5h0txp4lSEffpcN0EwVXhadnsyqDc2pHJVkGlegB2u5oar3NK9sr8URSJnNc0AAXC3QParWWMuzilpGPL7QlWt2RaEB0Ailcz4BjRmXQ8GewfiYu76z7CXQt9VlXvsPJytLMcUpIEwBZulalitNE2lxKgToBP+KJtKgFEL1Q58IteDSxaNNooVrJwRP1wWpr2CrlsLS7hf0DI6iVayI+auq8wcQrRnl+ujxC89U9PpT1NlotF8JRLwJuH1pGAm+9s4zNbB2lhg/BRBzRaBD9rlX82heOQndp3UBv1vGfv/wl/A///F9Ib8DyanR4RJp/HjjK5VWKRVz+4CIGB4fkFiT6woa+Xmeg+2VLqdVuYWhoRAZivIkc02I7VfbAiqpcVXSe7i2vEBMH5bCNzTqqDs5cwsnqdmkoudTZKrNvUictdPY+7elmj4yFc1B663P1s7uTVvvl9Ux63XgYXvz6H6rj6UzAOhJ09r6oc1wcLyO7KXWWVVnj8UExE1fK1DbcRbFYkCWKYIBrWQxGJV5E65NIJIZoPI7R0VG4aOMNOsi5UCrW5AplUPD7sUYvFDYQi4fs0oVjcHXGuUvK7XdmFJY1/HqlY2gvhzy0eq/uPh4MbsFTtkLZlqirWqEkzkMnAhSCZXoRT/ZJecTbiUHE3VVhylI30WOgUi0/C4nTAAAgAElEQVTAHw/AZep4d2cJK/UCHnWn0KzUsbW1Ka5xIs8hHkIhGLqFOpmEjQZyxTIqtaIMbLzBJGKJPXj77F1UNA35MhCIJUT3MW7t4p++PAe/h82uouiyPr929SpOnXxCbhw6ffSn++VQOr0EacGv//jHiMXjmN+7V/oLIjBiuR4IiEnC2sa62OGEI1FptNVCg7IwVCMvVTM7ygUd3potNNs7JBKcyRaiUiWGsuLsZFj53BysvCfQ1Reo4LS/xgk3JwE5LPXOrqj9Bb2lSyejd6Jd/YxjvQJGrNHl59lNh5AAHJquLVHXiXW+SdtBWsFSbhlLi8OF2P9Bxt7FYknw8FAohlA4JggGa1RmUmLBpKcKm06c6Dhl9IFSK3JjCSPShXqjIIHOxV7ufnJgwr/UoVIIEJl5zLBEIyrVquDEIqVmo758TdyztH9BmIL8mbwhOD2UaX3PVFRBnUGYhgeJJJVnVSPLup7OEYxavhbuiu5mN7G9u4FyvYr7UR0frNzFv5g7jfmpPfJ6SKJiyeWnEq5985UbVVy9dQeF4iYi0TrgTmN5i1bmEdy5t4Wm1Uat5oflZjIYQNrfwC+/PImkzw1DqMCmQIPJeBx9pEW4PZJUosGwoDtsNkWZTKdGy31ksjvYt2+fBDrfc7uldBWpznX9+nUcOXoUfYOD8kxUclT/dEboEmTk9dtiSw4qQwRIfJ3o9/SQmkNXR7NXukKSCg9AT0Z3GsbOzdBLyHI47j1DpI5/kkMH6AybegsXZ4Khft5D2ot/9o0/kjToiO2oUlI1pJ0SwP5e1Fzpyl2oq4vlieJnK59QgdQMPiLCdo6vjqMQ4JadUY/XLWw8wbN53bkIKXLbnfwRj8g46EYNpeIWYgn1IXEqSVkHli8KAbGlrmkP3m6jrVFrhcQyj7x2fh1rUlJZif0PDgxKUFOQkyUPD4xqSzrS80qk08Nm1I9YvE/+nFin0OZQ12Tvc3t7G1euX0Q04sdzzz+NlsvAd1au4sLdG/itRz+JmYlJabyprbixTkv2MaTS/VJT1So1rBaaqLc3MdyvIa9N4dxrV3H0+HF86+/eR71VhmW44PPGxLkiDA3/9Jf2I5WwIRHTkvp7cGQQRa0BXySEWCAENA0ko3GZgjqIxm4miyuXL2Fh3wLSqZRKELqOgNePzfV13Lh2HY+dPCn68jKjkAbUhpOdnU87o0sidJpRuxHk58whFm9pDq5kR5c9id2EfrSmVqWio4LwEZmMj6zOOQ2pc6v8fd9Lfb9eONRJ9Wppm5/t8YUe1OXPv/kfO4Euu5DkXtt7oQpxsBOiI99su9I5G9gkYQX8FMnnN1eClyB64VE6gMTJlbquCnCf7JRyeYHQJB+MGhqVSjXUmzR0ZfxbCIZdqJR3kEhGxHBKERLoF9QWjgcDMBIhxbYb8E65x4zErXlqnHOC2D/Qb/vSc5upJmJAu9ksBgdHZBWNt43K+l406iZ2s0WUq03JzBQJImw4OzeLgM+Hd999B2NTQwi6LCT7Emh5LXzptVdwf3MVv/OZfyQBJ7WsaaFcquDd99/HzPQs5ubmxWjrxnoA15du4enHQ3j1UhxDvg3s2XMGf/aNN2QB2tLqsuva3xdF3Kvhky8MY3JySHyV6Ib6t1//Gl78zCfxo4vnER5IoZktYmJgFDOjE4iGIoqbY5FGrOHW1evy71NTk8jldjEzNS2zAO6vFnN5zO/fTxNSmTqr3U870PnRdJz0VKMvboX2boLTDDI8pC+Ic59WDQGlRJEEpsqRTl1tfw+nRu+oBDgoj1Mq9SRopzzpgAc9FIGHgvwjpC8Vtq6HuS5f+fofdYZ46nK04cSessUZJkk2t6eRqpFTMnN+krFIcSU8JTJ2NiedGi4UvSRz0UshTJVx2WyS7qoeCKmxbiF3idSCeOtwU57BlkG6LyGByAmdeh0K6+f1TDtCZm7+Omt01t6OOGbHDoZXvo2JqbG1Uzu6pYQiCUweqHyQhAN9aDZMDA2PSunCcoe3Ba/rt86+iV/4/C9Ar1exWdxCXx+NaC38/re/gp3FZfxf/+p/h49+nT1C78wurNF3tnO48MEHWDhyAj+4VYEvnUL+0mX88hfP4NUP8njv2hpqYn3YRiwchuHREdaK+LmTXgz0xzGQSqJZqwC3VrEnq2NlXxLjY+P44Y0P4QqFcGDhIIq7BWxnM7KhFfb6xbEvm8kgGo9icGgQXtNCKhRBdm0DjXIVk3vnEEzGEU4l4fIrVTQh68kTUQWMg2Z140+hPx1OiSgUaCKo9NC0VKbE9v7uRwLRGVJ1hj29Gb3ztarfEoy+s9ihPruH1H07DandW3Q49R8N9G8wozvQEUfnKqC62LSSwZCEJ0HuaKmrh8BsTcgKLq80oDJyb3EiKC8JIvfsIj5OG/GQLFWQVy22lh3FLmUXyMVeZvhgkLJqBZSrWaTTcdvP07Fr58vtDrXE2boXQ+d/O42NDLdURnKE4tVz7O4r2kthNoLA9+BBs6ljdGxKHgsz1tbWljjOUew/GCTu3EZmdxNDfQloZhu/95f/CaPxFH795/8BaOPrBLqCPQlJRmAYJBxYyGV3cO7qElY36/jZl+aRSB7A1968idsPuE1UQrOlI5GIweVzIY4mDvY/wOhgDMOpFNav3sBMXsdc3YP4cD+u9gPfLy8jFUniyROn0JdQ9Fxh8HjcyGzuiLrX3oW9suQS8ftRzeZw88PL6EsksWffAsyAH5G+FDxizmWjUJ1k0CkQOknG6Xec3+GzVeUsxOlOHQ47mztB+v8X6Cptdxej5Rtzk0katu4+agcwUEeui7g4yIt9OO3P/qcy+l984z/aCdvGyu2g6dJ2HajOLhE4AbF102VfVCabPrQ0U0Tmi0QUSpSBCIheC+miDhlJlgcScRw4eAADwwMyPFJuGHRhoFZ3Td4ED0WjVUK5nJFAF1F6u3dQyIoK7m6/0CM13SEOKZ4OKWDS7/dwNNSHofIW93ycR8cbqd2m0I8mODrLHk4W5eahPkoiLgHUbteQy+9gMJ2ABh1/+vW/wotPP4uFwVGYHmqoKyKXgmHdCPgjQgcmS8djBpDNZVGuFYWW7Ensx198h35MbeTzag6RSqVh+lwIGg188ZkIBhIelDa2UF9awfBiDvvHJ1ENuXE2VsX57Dqmov14+rEzSKf61GTA3vzR6k1cvnJJDME4DxpO9WF7aRk7K6vwuz2S0XPNOibm5hCMxmy68keDrlO9djhOnSC3m0W1kGPY/HZF9XCyLhUdfrrG7v6afSrselsdUvn+qjZ5aDdUXpmdlD/axDqljJ3z5Xs8RNPtBLrThDoYtP0zBZt2VGEdGoCIGCnLP9bgtYqGTKaIne0syqUq6o2mlDNc0OUL9grOnkGpWIAv4Me+A/tw5uknMTAyItJ1vBX8fkpKMDuQNqCjUNxGvrSNlB3oopNiB7kDtTmrfk5Gl2UROwvY0evsz3eyQIdJp/6Q3CA2H1cou14P3S+8qFOurdFEKBASBIUcoGQqJf1FIbuFltnA8EBKhmTX79zG6NgoRkeGVSlGLfcehIGELioP8HjyQPNWrDQa2G22cWtNw1vv30HTYE1fhd42BVrUPC6ETA1ffD6GfRNphFzA9bfPo3n5DiZybTQfGcfZeA2r69uYS43i2aeeRTSREKUzxeNRz+vShxelKZ+ZmsDEwDA+PHcea/cXEQr4Ba/vn5zA3MGD8MlE1+bW232Z5Ehn7m+n8g6CZ5cQztcQKGBwE+51AtspXVTgdut10UW2GaNO89yNbjVBd2BHp3xyBk3OC+pMVH9Ktrp7Cx2f7yF1OYHO761gRTVwcbK22h/oKnRJ7SuB7ka7yZUyHesr29ja3JXpJkUvC6WSvG7Ca1Jf0XawWZdTS0QlFA1jcs8MHj11UiaJ1GrkxFKEjcCMqWE3t4FSdRepvoTSWe/hyTu8eSerdwJdKMVqFG5X4vLaWWMr0hnhTJVN2KTJB9FBixS85nH5USxUYdU0bG1syZXfajZFZLTRaiCVTmHfkQWUGkUEvMD6nfvyvZlKJ+dnEUynbGc6Bpoa/zPQiejoJpGKlppwWl5k9RC+85NL2NjKo1AuiJsHZw7xeAo6+T2w8NnTQTyyd1Ac+S6+9Rau3bkKd72FQU8Q9XQEt3Y2cOLgI3juuRfgYs8hEiJq057vfXnpAS5++AHOnDqJdCSGG+9fRDGTRaVURCARQ3JkGCdOn4I/TB6+w+LsYuDqWT/8PJ0xhdyINjxLuJEzB6FZ2FKDgsA4aIa9aOGUkZ0hkDMYkn862dw5ad2hklJ16/l+Nj9J3dRqqt+ZmNpZ7th8j3P0f/nmH1sO57zLcemWKwpe7w10VSszeXINbnsjh8zmLqqlunBciG1ztM0JJHXDuweDDSOZiAH4ggF4An7MLizg9FNPIRpLyEMO+n0qGGpVFEoZWJ6WNFHUQJRyxU4nDvFMkYAUFKoSjv2A7PztHABeqxyo8OsdrXZFSFOBLjRVKcncqBRqKOyWMJzqF+fpaDiCcDAoU9/7Dxbh8XkwtWcCLa0Gs9XAys3b8PUnhO4QScYxf+KYEjiS/kQNwBjoRHR0g56j5LG70XRHsZQL4ds/Po9iISeOcPlMDpEQzceSIv8cdLvw8UdMPHVgVkx/33n7LBFbfO/sazDq6vBRGfdnPvUp2ReV7Sq7LlYiSpTZbooMxrGjR9AXS+Dcqz9CaWdX4NJgMoF9x49ihjU81wod6aceTNsBIrrlhBNX3cBykoqmteTQE8vv8NJ7uESdEkZs0RzQQ03MeZs7md+5jUWjx4Z/nUDnQe581D3TUefPdOkd3BntyehOoDt7euSdyzcS1MWWOHauMAdiMiy0NB3ZrTzu3lpCu8FtHg8a1Zpwn8Wfx88JZ1CufW7wky9NSFDXNfEEDUTC8AQDOP3kUzh48Ij4XioMnnLRwE6Ow5gcxiZG4fFR2cppOtn42Jx45xDavO/eq9a5lewToKjGOnXFOdAqCgU3lkjYJrReJGJxDKQH4XcHcOmDy8jeeYCpiWmpCSllTaIZyy4ujkSn+lAt5rC8eFchM6NxsB5mVvvci5+SKbCq0SEZmt6fPER8b4VKHm1XGFXXIN68tIF3L36Iof4EDKOO3Z1d5LM5DPYPwx1LgKOvp/c3cerx/XC3NLz/3tuYnp5EcqgPX/nPXxbt9k99+tPYd+gAPDoQhEd6BLry8XXLSM8FvPnGG0inEjh64BBq2TwuvvsulpaWcPjxR3H40RPwhsOKqix9oK31Yk9IO9lbgt/J7R38wi5JXKKuxozueC0purIt7vwRnopTugjdxGajKhHaHrVWpzSyCWBq9dKer9oH8af2XJ0Bk/37D9F0v/K3/6cNLzosxe7ihTheqCJdkdn4f1JDE96jkmsJ7771Pmq5Mob6+pGOJZFMJGXMzMfGxioWi4nEcSwRw9b2pvjyFKsVtHTuQlbEifnA4aNo8XvTl7bFMsOCFrTgiwcwPjUukKRg9MQt7DG/el02N4fZ2Fkscuh1Ni/DudlUwMtH2eG36JaF9dV1TAyOwKLfkuHC6so6NpdWMDMwDq/pERXchktHwDThj0QwNrsHbXcbP/zud7Bz9x5aPgulo6O4s/IAfTkdf/i7v48Ap7FUszJYCgXgCoWF+2KaXrEn588q6hH8l29cgOaxBGmhbHSulIfZoBArGYwU90/gyfkWXjhzBO1WE+fOvYm5uT0YGhmUSe2rP/4xhgcHBeufmZm1B3e23Yrdg/Af77zzNlq1Op59+hnZ0Lp546Yc9tNPPQ0Xl70Fy+4d4nRyqk0HcFwlnF+3a247sJxf5aNn2ck63QlahxLQKX56xI8EuiQFnNwoFwdlSjPfXtnoLoL0wIvOnS1BbgMPKtvbyKENa/K/j88ft1taAH/+zT+xv8KROOgN9G4z0tFMZ8aVhQJgezOLN3/4BnyWDwdm5zA3PYPRkVEkbSVavmgiJl6PW0hZHFrcv7uI20v3sVspiObgyNAIPvHxT2J6ag9qlDA2KeZvIlPMoqpVMDo+atfulOGwHSNsnFfemy3D4cSxakjtx9FppJyDqkodDp1IuyXBjPyPaqGESDIJt+HGUHIQ/ibpBRV4DdUzNLQmmuUSMrksfMkoYrPD+PJ//QpcWzlEqX41FsduuYSAx49f+Se/Aktvy6a/z8UrnH6eQTmozWoN9VobnngaN3baOHtpB7VmBVq1Cr3ZRqFeQavtQiIWgpd6i7Uinphr47lTh9DWGnjn3FkcOLQfQ0ODyO5mZYYwMTEpixgMpLm5vWrn1mnmhJdi4O7t21hdXsbHXngRPo8Lm+sb4lh3+sknRQOGHk2d5q4b451Akl5IlMJ6S0OFZ8v/OggJezGKUYVkCUWVIraZVkfLnLvGatNfvU71vTmnEHM3+7OTjeJem3VRXaYbIG1tqGRsyGAzHqM0SUQOlj9EBLArwXFs77GeQP+GCvQu469rqivFglP+OnW6jaWTD7KzuYM3f/gmUqEYHn/kGMaHR5BKJBGNxWXJQeHkXEhWu5SlchFb21v48Mol3Lp7B6V6A7FUGs89/yIOHjoCvycgEtBcEcqX82hCw8DYsM1Dt/VmeqkJ9uCW9bXK3N15QDeDd7MQnyqDnEMgDjm4eOAPh+SwsBG02kAi3ge37kbT0tSShtuNRrGEXG5bxJfC6QSyQQNfeuVv4M4UMWJQRdiLJkzE904K4hT1BfD5T34GgQAlNcLwekg/dqHebKBZq8IfS+GDOwVcvLEFS99GACX4vRby1SBWKwl4/TTeagGtMvYO1fDC41OIBgN47Uc/xCPHHsHw2JjsfdLyfM+ePfK+KUpUq9awd35B+iPWt/x1co+ajTrOnn0TL33sJUFbaDq2uLiEU6dOS/+jJpoKCpVEaXNNnLq8t07vgo2dyUQHN2eQcppMkhgh5e7h6S4z83Ninc1PSlGj1SINPxcGuqhF2AAGDwOXudfW1lEqFFAuloSCwfKYB4qT5sGBAaTSaST70jj+2KPoGxwQ/hXfydGFnoz+lW/+ia0CYA+GRLnV2SRSB0CmhhLodiMq9oEe7G7ncO5HZzEYS+HIwj4pX1i6xOJJtY/YUVOyZY+bdeQrBTGF4irYytYWgvE4Tp95Co8/+jgice51qhNeqJXQdBkYHB0WYVJerxRWcrjxnVKq46nUDXR5/c6H1Wmsuviwg6sLQsPJKTVYGi14AyGE4Edru4hWy0RQvo+GXGYdm/ktVMp17HvkEdx1VfHqhfNoFSrwNnUVGOEAwn1JZNa3cWzhIH7581+ET7Tg/QgG4rh7bwVjE4Ool9bgdRdRKuyikFuDC9sI+Yi2WNiqTOOH9w9hux6B36rC3Szi8JiBX3jxEErZLM6dO4sjJ47CEwqiWqvJhzkxMS5QLgOEql0UM3riiVPSIzHQyHbkjUqOzLHjxzA8NISdnR0sLz/AY489Dp9MtSWtqgCzs2wPeq4QvR7I0amKVEbvcsX5RTWa/waCMlhzmsteSFfxXWy02y5dBCxot+U1+8jfJwzb1rG9sYnLH14SA2G6D1KhTNxBuKHTkctg6WMgGAljdmEexx89gceeeFxK5mP7H+1mdAa6Y6SrUEVDTT/Ve7ehRlUPy2CAQU4uvumWQH//jXcwnEhjYXoG6XgSiXgSsVhc8VAIF9oPyTDbskFfbdWQz2RFo/vi1StyMh+Z3YfjMwuI+X3wES2IBtAaisEcTKBvcgwWYUEK1PcMsxzKLH8ArzAnozs4rxrWOKQt1Rh2/rvnGmUTxiB30W80EkLY5YG/RpNbkr40NDeWsXTxAnZRR1uzcHLqCDaHwjASEZheL6r1OjayO3j3ygdwN3X4E1HMj85gfnoPRhIpBP0hGP4Icrs1DPYl4fM8gN+6hihyMJsZQVO0Ng+EF9u1MXz92gksFqPwmg34WnkcShfxwok92FhexsrKMvqnxrBbL+Pk6TPYWFvH/PyCiCvx5mGCyPDZXr+Bp59+WsAAljjk6Fy8+IGQ4R5//HERRNrY3MDBg4ck0B0uixPoavTeLVM6Gb3TB6lb0pGo6A1o8nWI2/f3KxUFldUV09VJPp1Ad8SKLBL22gq4IN3XsHD31m2cP/c27ty8KZNpZxLK76QWfyAxxsPBZEyJb9YisWQCp59+Upr0Z0+/2A30P/vGH9sCRqpMMS21HK2wZofB6BgF2DRdE9BbFtaW1nDrw+uYHZnA5PCIkIoSsZTUTZEo4UWf7EvyA6AZLRuoptaQ64jLulfu3MTtG9exkBrG4fQoMQNENAtmJAAcnRGHtIGJCQkoKt0qGNFpmru3jUMD6DRFNu6vHrSqFTt8F3ugxHdG4U+m46amCerj5wrf3U1kv30WeqsJg1pIYRdWrQKaYS+Cugd9JSDxmeeRPLYPFt05xNvJQqXdhKvZQllrIu2Pwx/0IdLSce/GbST2LsBoeeBFC27rBur5d1BYX0PQr5TQKvWGNL211jBu1l9CVu8TxYCgWcOp4TpeOLUPHsNEvdXEamkXH9y7iU986tNYWlzCvoX9aj7QswSxtrqK7Z0dPP7ESWR2thEKBIXO++677+Lll18WeZCNjXXML+xDIMhFE4WaONnZZpn01nx2TDgN/d8X6IrIRWSLuwLpdJ9dDjkAgM0zspvNzlBJPhulcsDPwOfxYHNlFV/7q6/izq07UlLy4DRbTdv8TZXD7AEU5YCzCqXc3Bb3EFPg65/7+Z/Hv/2d/9AN9C997Y8sVSs9jLpI0NuEKAl8oi0yLOISg4FWTcfG8gaWbtzFwsQMhlL9iIV5wkIiqxCJhBHwB2wKvyW4LdfANKMNj2mhXq9iNbOB8+++jeFgBAf7xuBpthAvarBiEZgnF4DZUQxPTglkxiGIDLNs3NzJMm6LJY095nL6iU6gq4fs8C+cut0pqVgr6oaFRruNeCCIgKGj9tr7aL36PgxU4G6ZqHnduBfS0AoAAc3C4dQ4XC+cQuLMI/CBMh+0lrHQNHV4qDygG/BqgDvog7WdRT1fRGtoEFtrOYzHQ+iLrSIRXhI3D8NVk2q1Wq6jbYWxlt+LH6wdw0ozDLcBDLbXcMS4Cz/aIr5UYrMa8sI3mMITzzyN7c0tzM/NdyTg+IHzNqaOzVtvncPhR45ImcBADweC+OuvfhWf+dxnRcyJCl8UMOIMQ+plG41Sz0g174KK9PQ9vU2nPNMedV1n8slmkWVIX3//R5wouvyihxUCWCUYEui8eVy6iW997Ru4+M57yOXykumpPUloWo6ZTQbkLELtK3sk3pjZ1eTZQIt9HuU/bj7oBvqXhb1oN3E2D93JgA6cxzcl9Fup0Qkh6dDqbeS2srh56RpmhyYR9QYVNbZeFbRhyIa9eF02mg1sbmxIbRiOBDE8OCDCOy29iavXryLk8mK8bwA+w0Ck2II7zIy+B4G5SQyPT8IUU9cup045W9sfiYJepC5xzH97GyZb1UIhCG7eGXwGCpM1OGBpaKhUamIiG9YtlM9egufKCgyzhEC9AW/Ei0bcg3yxhH5fDPFIAtXnjmDozDH15y0iM0r0n4sFRl2T1beIL4rVa9dRzq0iMDINs2VgIO5Dq3oF8dA23O4SLHdLDka7ZaJQNLFd34fXsk9hR4sh3qpg2spg1HyAgMeQQVyxXkEFbcw+chB7DiwIcjQ+ManKiF5zW7cba6vruPzhRRw5cgTjY2OSdL79rW/hyOHDGBocwsrqCoaGh9Fv8/SdIHJuht7Rv6KA2EQrG5/oIC49JC7+Wa7rseYm8ubcqGqBwxkwqdmMo9XID6ZRr8HQdGniVxeX8P75d3Hv9h3kZbleF+CAB0Gn64cshtDEmPMZqjarWYFa6VQ8I83SoVsGbt9d783o/0FCRnXpNnPxp0y7VH0uzZvocxswWgbKuyVcv3gFo7F+hNx+6YrL9AhqaLLJQqiRHBAawdKslddPNBwQOu3M3hl4Ah4sPViSuExE43AFXAhR+CjgB5Ix9M1MYmBkVPFHpChXuKvivKtr1PkQ1Gyr99dVZlLMOBtKkDpWHRn+XazUsbm8hsxWRvyKqBmjZ/IINXjrNBCrtjAZiWI4FEZztwBEQ6ilQigfmsbRT70IndIa1D4nQ9NeHau02hSyQMQXQo5oQXYFO7U24pEwJvpNBNwP4DWyqNe34A2qiXOjStk6H1ar83ht5wnsan5M+to4MeDC9tXvw2hUlK2LrqHusRAdGcBTH3tB3gUJWw75ybnGiXaxaaOsBVftHn/0MVm++OD99yXADh08JKzGZDqFmT2z9hqcU5crgNrpaTpNfweJ6XamvTW6E7hEtHjrco1PVB9kWtttWNVahH1b0JmE+7ONOvxuL+qlCh7cvitwL5dDKhR5tVxiXkCnjl0JfGZ2MR5SwU3ZcBt/571Erct6uyWBfndxsxvof/if/mc1irQDXfQUbRzWuarUMSKuSUjEJV2v2bbQqrZw8+JVjMYHkPCHUciRWlsV/08SuphJ5ufnUSgURAGWixDxcFAWeGcXZtHQGri/dA8NU0d0IIVYOoHgQAqReFyWhslP97GptQPcCWxlC6lQFKeUUVNRRTZTGd3+GmewIFmXNTE3S4B8ZhcXL1zGznZGjMgoZcFdS72tCTUXRgtGoYjRRAzjsRjSrOFjYTQSQXhnJ3H6pY/R3hNtUzm5wbZJaTbagoEHAiHRO9xZuwcDAYz0x9EXKaNReQ9WvYJyeQuUVGm3m/C7k9DaIdzK7cFrm4dR0V14cWEEx4b8uPnud6UxJd+mWK8i26xg/+MnMLv/gJQsYmXe8S4lxYGreepZbG9tinwdIbjjx44hu5MRjZennnwSK8srSCQTGJ+YsnnfajvI4Tb1wsrdiaidPOwy5yHUxSZpEVzg5yNU7P+PQO9F4+sUbxWTY2Dxxi1U8kWYrTby2SyMtlrXY0Zn6cKyhMmyXC6K/DVvcGZ0ekwx9HnD0RM2Xy7K7OPO0iS4e2sAACAASURBVFY30P/17/9i75DR1jxXalNOSaA4JCrQySJTOjBuWG0L+fUMhkJJTPaPiXWidL+60ZlycWqnXmxLareA1wVfOCg1e6VSxFZ2G2bEj/j4oODvnkQEgWAYPmZxt0dEQ9XPVLILqqzqPnqFhPL3eqd3vXW5XXLJYSX/BFhfXsel9z/A+tI6/AFFJ2YPwu2bSqkkV6lmGmjUyjDQQiDgxuzUOBb2L8ATDSIxMIJHT52CbpjQTFN8mGg2ynWzdr0hfBifLyga7R6Ti81eBD1VhKxFtLX3oBUaqJRLXAVHo1lGKUcZvkHcKu/F25kjaLvc+OyxWcyGTNy6cg65zbuoVkpomRr0oAf7HjuGybk5sXzh+mCvfIfaw1WbWLVqRUoeTkIXFubl1vzJGz/Bxz/2Eu7dvYu+gX5MzezpmRbb2dyO5259rvQkO4nPYSP2KuLaKA37A8ZH1DZB7h7Cnqxu1/+EC1utBgIeLwrbGdy7dhNWU5MegsKq/LxJ82b5wj6DE/JKpSzufGS4Sj5mSeRxSXnMfkvTdWTzOVnSv7a40Q3035RA7yIZtrJ7l+ciq3M2pEMpN1vdSr6OWoe1NpKuMCb6hoX4L2KeJnc2WygUC6LVzSyjVt8i8Af9wlUplfIoV4rYKeXh7YsiNTUKdyQkPBG1g8h3obbSVbMMBW3auVy9ZpW5pJW2/7u3Plewl6PNzWkcM3keP/nha9hYWpHXGQmE0JdQYkUi8N9sQms2kN3No1DKQZdApeaMG8//zMcwvW8W8fQA5vbOSwZhoFu8EfxehAwXKq0aEPQiQp6+LMCZ4njt92QQsT5Eu3UFaFgoZOkbytVCD2plDfWmD7cre3Fh9xA0uPGpw9M4mI6g1Sri7TdewdrKIlIDCeRbZUzsm8P+w4cwNjYha3AOhCdMQjuzMkAq5aIMxba4DH3tGp48c0Y0Gz/2wgu4ce0GxknR3Ttv7+4+PPVUQf6wRk63FLSFRTuBrp4zPzJ+zoT/RFlAPjtbK8b+LPg19jqFNM3Ubw96vbh37YZQLzxtUwZejBvGS6VSlaEXXx2/L5WBhQAmNjvcCDME0WNZQ6i32W5LBUHU6fUPrnUD/Td+72WHzmLTppyrXy1MO+tzoieo3rtNhXWLqKffcCOkeZAOxNGfSCMYjsDSDRDiYrak3AK/B8fU/EHDo8PguiizZq5WwE6zhMBQComRAfgiQYTjMVGacpnOeFmNkB2YUkm8da9QleIdT097I0Syi730bHt+8mt0Tcetqzfw3hvn0MxXMT40iMMHD2ByfEI+oOXVFaytr4kGZGY7i+3Crqq97cXsJ557Ej/3S1/gZgiiFD6ljEbbgE7NmlAA6aYL7XoL9bRfkCUudfClcOEi4FpBwLoIo7Eimu45ariUCGEFkduuoWn4sFjfi8uFfXCFY3h0OImD6RAGh/tF3yazvYJLV99Drr6LkZlxzC0s4MSJR+28ZE8THclmm+rcqFVEmYvX2NrqGtZWVuRz+OxnP4v7t++Khfyhw0fE60glhW7JJy2fIyzaQ6VwuEKKa+5onHcDXZpGXXGcOjTonkmrcIAIXRuGlLJkhnpME3euXMfW4gpmxicwNjIqpQ+BDFIauGfMEpX7ARx+sdLgTKbZqCFfLKBSLWFzexu5QgFNrW3X87v46++/3g30f/nvv6BmLDZU1KlzZRLqbBMpAEoyKAPNUHs79LH0tz3wN4Cg7kbIF5KMzhqdYcpRbTBEyTk10GHp4/V7EA+FhMVYMhso+w140lF4ohzWAJpP4dIu1mcsl4JBweWpL84mlreDktxQq3hSjxpqfN1LHOoEOj8OvnzDEh+ht19/E7cvXsNgJIGPP3kGEzPTMmSIhoMIun0iur+4eB+LG6u4t7iEpdVVNGifaLZx4pkz+MVf/u+UCpnfq3Yn26QJU/PIi+GShctf/xEGPn0S4aGETHM5efVYDUStRVi4AL1egF4vSrnUapso7hqwNAqZjuDDjTTe2RiFHoxgJmhiLuJBKBJEm+JN9QJyhQ1UjRIaZhMDgwP49Gc+Y39utsMbg4jIg6ggNGSriAQ7BhVlKV5/7TWsr63hZz/zs7h/5y68fh+OHj8hFIaP3oQ2yGgPChUtRA16VOZXXHOli9Oh39pa8vxcuEMqgc7FFvsvB31hRq/XalJ2cSlHq9Zw+b0LaJeqOLzvoCiL8abia6czCXeGeTjYGzLvsGxpaxSRKks/RS4/7SZZsnBizLlIpVbDX3z7+z2B/nufl9JFdPd6dAxV49cD4cmGvxLREck5k3JrBPj9CGteoNiCt60wdlI9iamL5ERTwU39/ZR8MOWKCXMhw+9Bw2/APRCCJxmEmxiqaseVFqA9inaySmeYYS9JCwpkW8XwYYRCCrcX415nG10IPqrPJzNxa3kHr3/3VeSXN/DCyVM4sG8/BocGEI3Qn0gtDIhHkWGg1qgjk8vg+q0bOHv+HWwXiwgPpPHbv/dvZama7hnUNmSfYmkmfNEgJu7ncevceyie2i9Zl+Q01u+mq4RE4EPo1ZtoVHdgtky0dXJfqrAML1ztBMrVKLK1SbyzPoC8kYLPqGDABwyHfGg0C/CHg9h/ZB928xv48PK7mDswKwMhPmspVyTT2Teu7LqWRf+ls4Uv9W4T33nlFZx64nFkt7IyYHn85BPq2dsKWk4TJAnPZouqk6yCobO93zM9FX6K0GmVTSUnsiw/VaArMSF1Y9jMV01JC8oGmmFAq1Tx7htvIWC5sX9hv5L9oyYPv8brl2YzyOUbJkIuzjcbaNSr0ueUK9QQ0lCtV6RUzuULKNfraBs6vvKtHzwc6KpLd/62heztckChGXybCqcm7ksNRKIvxKW5GB3luDzfhLdliQsdu2WeWGZ/Tq+4FE3mGdetAuEAgn4/6u0mGj4T/pE43PGgoBYUyxE83H4oajJrx7xSqu+UT84tpGp4BX8678NmYHQOgthCuvzIru/i/I/OwlNr43MvfQLDA4NCCIpHoyLHrHR2XNJM15t15Io5bGW28P6Hl3D17j0E+hL4jf/1txGO03maCsBKDq9NNwqvH8kPt3H71jWM/sKL6iCE2Bia8Pg3EbUuoFleRLW4C9D/1BsQZEAnd6vuIZwPl6sfK9V53Mj0I9cOwawbSFu7iAfqSPf34/GTj2NrexU/+NHf4ZkXnsHcPJeebccOO7MyQPn6a9UqUjaWLXlDKLQtfO/vvotxWrr4QyhVqjh5+jT8nQ1+p59xeh7FFnU0f1Tzp8AI/jtrYZoJMFE4cCTFq6LRmI1xO4FuqwmYltjNkM9CsSn+IU58G/kSzv/kTYz1D2NsdFSWXcTV0DaE44EQvhNlPLSmIC7M5lxjbDTr0PWWbH+Vq2URzyqyrtc0/MUrr3400LsYujMqdxo9RQVQwc4rkA0hu2AhwZMa6Qsi5g7BVdJgljUEPTS6ikq3zwfB7xcJhxDnfmJ/HxXoZCqXLeaBRAix8X5YUS8sGg714K12G9QZ3auEolpRp1dQKUzaFPs2UvbkSvzUJig5h4WSGhsFXDt/GWPxPpw5/hj6032KrhCm2awiE/FnkB9Nh4hipShZ4srNm3jn0mVYkSD+2W/+OoanRuHjwrPpEVnq/M4OrGoLmW+eF95M/6dPIjjYh1g6jFiIy9G34W9fRL20Aa3WUDi+G6g3OPVThsJtHQh542h7x7GYn8DlzCCyVS/S3iKO7QmK8m1fX7/Qh7/613+FZ59/BgcPH7KRX3vH0i4RapWqsAdp8OWU3ZKktBZ+/OqrCPh98LpothDDYyefgC9A76guv6XTiNrNvgp0RQtxApobV1RPm5iYUBKCdvnL5pGBTmy7k9HtgREJZvy1PoomyUaXBb/lQmVrF1c++BALe+bENpL6kExWHAg5tzZLHCJ1/JmaaHCqzM4VTQZ7pc7AL6PWaKBSo1dUFX/+7Z6M/uu/9wW7GVXTRieIHGhJffSKMMSTzDqJsJCYy7q9CDDQvVFYFQ31TAke3YUUdQPjcdk0EgXdAB3dYgIPUXdkfWtdiFBG0Ie54wcQ7AvB8LaVZ5IMr+x1rU5t1x1kScMkt429K9iBvdQ5kA/CHiSpr1W3hNv0wKqYuHvhJuYGJzA9Mg5/wIeQPyDbNxwj88vVmh65F8wcVZQqJdxbWsZr75xH1WXh2c+8hIUTR4WOTMJWwB9HvdDAjfMXELqzhXKxjOiZQ6j5AxgYSeHAdByR8PuwWpfEEU7XSAkmrmKiUKjB44mLjoymUTkhAn8oiVI5geXqJM7eSiEYaOKFxwaR7huwm7wwvvG1r2JmdhpPPft0N0BtbRQmJVIDOKzj81bDMjUn0NstvPv2eUkMa8trgro88/zzUoo5qMlPT0TpqqDSDm9yLmywhCW2PT4xLkGpdBddMvxh76GcNBSm7wySKuWKlITM5PK6BEaz4NMtFNY2ZXCXCEdx7949qRr4mvvSfRgdH8PI0LA4fRClKRaKkpAohsUSuq03oWkN5Iu7yFN/3zLEq3V7J4Mv/W1vjf7vGeiOyI9CMJSSrrO6pthnnUAnyiBCiSa8brI9gvDoHqzdWUaCzahIYPjkDdElLRignAWvHUteyMb2ljQK69ltLG9nEB1M4bGnHsXUwhjaXF+31XB7Of5OvDpaM4rJ1oXDlG1QN/CdOtP5Chn7W164KyZ2725hz+AE0GZjw9F6Q0y7+lJJEf3kAyyJ9NwWDJPbMgFU6STx/gUhVB1/5hRmjx2Cx0stQS+MZhjtmg+tfAXRchVXb68gOp5CfDCGPfODODDvR9B3AVbzAay2Ljg+pdzYxJZKZERG4fUPCKLQdjcRiyURNj3YyPmwXD+A2w+aeObJaYTCUbmO+9JJfO97r2B0bAgL+/eJYq7Tz7A3YTBxdD48PCzDMyfQLW446RouXvhAUKTlB8sYHh2VQJcVQYElFS+9O3FWyU/oEoYudo40IGBZsXduTpIZMzf/YlAr63YXwmGuDloS0HxNpO4Kti56Pm65gAWx4QVca2LjziJcbDRNtyyIkFPFUpcJlfKB8/OcGSTkkK2trEr/oTg1LfkcgkEvPH5KGfqEi86dgNW1NXz5Wz96GHWRTe9O42lzRvh2lQZz51pS5QtfRFvefNATgbftw42Lt7G7tYPDC/NIxcMoFqghqDZSRDLOXk7mCyMBi3ou91fWsbFTgOnxI5gM4KVPP4OB+X64fHadKLWRXXfbmb33SnUWrroljlPIOKVN186bB9dtueGvueAutDEY6UNmcwuF3C4y2zvSM8xMTWLv3jlUqmXcuXdPruNQiBY1FtqWhct372CxuI1Dpx7D9MG9cPn5UXkBPYTMNkfVFgJuCz84+30M9yUxPBhFfyyIRxaimBtzw2c04fNogsu3mjoq+RryOdonEmMawyPHjuK9C99CMBbB3OQYbt5YQXrPHK5cj+PwY4dkb5ariURbvvrXfylNZCQWwd7ZvQoWtBctlpYeYGFuzm7q7W6FVQLHuIaOD96/IEvo9WpN4LjnX3oJqb6UfMxqnZr/0k1yUo/bZcvm5pYMnOhQvX//vk7Jwj9C3P7qtatKsdheoOASBg/A/n37MT09LQ2zfBZs+k1LanDUW9i6v4KwNwAaAJ89exa5TFa+Nz1hWQk8cvSwlDsPlh7gweKiLLpTYUKkNdymDN0MmXV4RZWsVq/j/uIS/uI7P+kN9C6O3p2EqVPtJpdDOC4uwYrlZOumXGFuru423cis7GLp5gr0VgsH981ibmZcboCdrW05dcwESulLcdxp1WK6Pbh5/wEymTp0qun6gEgqgBe+QK2XAVGpkp5f5G5V8dRxrLaDvgsf9jpy2NM7+dTUCaW6gA4DXsuDUMuLmObHeGIQ7WZbssfKgweIhsIY6Etj374FrK6t4OadW8ju5uSqn5qawMj4KO5vrmOjWcLIwgzG52dgKDaEKpM8wKWbV7FT2oXX48Keqb1IJ4JIo42T80DCuy4udh7Tj6ZeFyWz7bVdeF1cehiFYc4ikkhiZ+N1uIMR0X2sUk4u30Q4OAsrMY2mxgwZECv0H/zge+gbSGNqZhpnTp0SswGpBExDNnAmxydVb+NIwrH64C1sGrh08aIEOsvKt86/jSdOn8apM2dE6VghVGoY05mZsC636+kHy8uyVH38+AlR82W21jRl086AHJ+YkHih0oIcfBva7LAeSZNgPLndoDUCA93dMpBb3UQ6mkA4EMC5c2/j6pUrsnRBZiZpCmeePC0WnG+fews3rt+U/o/kMWb5YMiHUMQn5hGBkA/RWETQPr7OP/1mT0b/td/9HOd2skghuhqWpno7k7+moDmzDbQbBmrFOoy2KaNuve7C0uIadjZ3ZTDidRuYnR7FoQOzwkVnfDJQ1NqT0jLntcWM1mjp2MoUce/+GgyK/dicq4E9Kbz0uefhS3GbXZBbO8e0YQivXdFy1NGzif8djosT2CorOfMAIepL8e5CWPchaQQxGupHOpKCZbaxm8nA71VUz3A4KJ5APJxCiXEZgpdTgeDa0h1salWEx4fRPzboiMfCdCv3u4vXr2I3n0UkGMTM/EH0BU1Mhxo4ME6K7abMBWhCRqoBF8OpCb9ydxfB2AQC4ecRCrWwnX0XXkJrhAy9HmRyfOYBGJFRVGkcEB/C/Px+XLhwHrniFhKpKB45fEwcrZkUshlK+PXby8lk9/mFLEXePd3o+CSo8cIAJCZ+f2kR8XRaAj0cVq59Tk5ipMsTNViiuoUkdvnyZXmWJ44/KlmbjWFmd1eWP2SwaEuSiH2OOJ50fUeVzFy3PKLQkii96Sa0YlUEVKOBkJgFL96/C50bXz6fsCvJ0+G0+ic/+Qm2NrfkQK+urkkssFzR2g1MTY+hfyCNaDSMeqMupcv//V+/083o/9PvflFqdCHfMcB1F1y6D42ygUK2DBdpqEQssiWsPtiAi5v6XDYwGHyEG5lRme11DPTFcOTgPgwOpUXigqq4vDLZLZN7ITx2QkFNHbWGLoG+ncmpwGUz4zMxf3wWR585hGBKiX+y5GDtprsMGST1LgXIlWoTuHqbZ1XoK+6LBLro2bvgbVqINb0Y8MYxkhhC/0BKyP7Nek0wWfYShKyYrajfzoAnZLW6u4W7O2vY0qqIjg0hmiY+rcoFBjqZENdv38RWZhtDfSnMLRyAXyvj0JCBiXQJXmOXAivKDUjnEkpb1MDy2xoKFT+iiY/D6y+jVL0CTyAkJDZy3DWjD0Y9hO0S0PJFEI4OY3x4GKurN3DpyvuYm98Pl9cl5YyQqSyI0xzLhXAoioAvjBApFS6fuNEx+y6vLAkCxsPBICVyRrmMwaHh7tBIVS4qqxumDIbKpaJkW+o4zs3NqT3V1TUpS1S/73CNHPFY21ncmdbaa3oOEYyHgP/zctm+2oTfcCHqC0LTVcNLgh1/nzU6ue1rq8u4f++eTLCp807yllAIjBb8AY9kc5pGMIg5A9nJZPF//Onf9JQuv/uLFglTIhOse9AqWchvVJHfriCzWYLRVsHC64tfp+Y4Flo6A51rbLqcZKPdRDDgxfTUBObnp5CmKS4tyG31W8F3qYHSaqFWb8Hji+D+0houX73ZhQLdbkzsm8QTLx1HIEXdUmYh1sI+mC5DbYs7oW73Ds6sTkFHTkvh1JrdiS+jnYHuq5iI6wH0B+Ji3MsyjNmCUzjanxQoOWGaGB4dkjqS07bF3Ca2zBp29ToGJsfgCZIHrfQcOfnkaypWSqg3m4iF/OLRFG5XsH+4gv5oDq52FS6d/YkLRktXTnltoFH2QDP6oZlPoGWsotG6A384Jr1R2+CZGIXfFcPaTg0lww9vYBwBXwhtYxN3713E3rl9qDRK4h5CVh+n0nSXFp1y6s6bPngMF8YHR5DP7goct7TyAPFkVMb/O9ks+gb7Jb9RFlvwBzp6+Lwy9KFjich8W24UcjkxITh67BGkUklREeDwb9++AwJ7CqdI8HVnUvrRQLd7KA75uBdql0k+A/A02qKMFue4n+7YPByMLQ6WCGH7fbhx84asAJJuzP/ma+VchsRA2lN6PCY0oyVIWautyWH5nf/nL3sC/d99XuoBl+HDyp0MVm9n0Cy2ZXongS1LF+y6mfVtWw5b/kAFnYFWm6tOdZBrE41GMDY6iAP79mJwIC3BzqCQtSd6YZLdaHnhC0Tw/geX8f6FD6VE4tfwa/tGBvDokycwOJmAGWhB9+owhMSjkCChB/QgLqqE6fLSFdzeRWQ6JT1vhpYJf9WEt2zAWzeFcsUsToc2Lt+yESWsODI2Iow4IuvlVg07Zh3VqBsVq43+4UGZ6nZ0ULiFZbPoJAWYnDGYGAxomBvIIuzLwMVJstFCS2tL38MejJ5N1TygYxjB6CeQr1xGvngV0WSfKG61dQ8Maw4tqp81XNjeKaFu9MEbH8ZueRGBQAX96SSaIpOXlAAh3UJIVPZWlcf0wmu6MT4wypE11tZW8WB9Gcm+JELRENY2NzA4PIxcPoepqSm1f+k0iywrPD5bVtuFzHZG5iIHDx1Qy+uFgtTI45NTiMeT8jNF7czWR3eM5xws3RmDcHJN6UHRUmQbQUJctSlziIEog5iS48olnKAHE5DcRA8eCBI2ODiIiYkx6QNYTuWLWdRqJTSaFZSqRRn0sXJg5v/tP/5ST+ny737W8loRlHd0nP3BRbQrvF5ZMjCMPT1NIKWIGat2oLFRFclgHbVmHYZBQrxiEvJNsjl45PB+nD71GPr6UmKgy4fAZ2Gabrz+k7M4+/Y7qNaocKW4MKGgkkggaT+aDGH+6B4MzA3ACPHSVymcBYzzl80SsDnotnrUQ3Rdvl4FbfKPM7v5mgByTXiqOlxNtaI1PjoiwxRO3LgCSDLRysaKaJ60fC5oyQD0VEjcLXjls1xweBsdYzsHnmLGstqYjDcwnd6BF7vCdzfblJDT4Xf5BasnrlzNk947iXj651Govoud7Idw+cKIhKNotIiBH0alkEV2bRd+LhBbEdQCCayWtzG9ZxD5zDbCsbDg1jQ7IJwnIqsCtRJS9UArNxF2B5Hd3JYegmhR//AAIokolldXMTYxJtRWRh0Zg4p9YQ+GGIikMBiW1OcM0qPHjspOKBNEJMbhDjVceEAUxCikaYO2PhwSxpS7iM1GZaHJUlHW7qhizNuD/UhdQzNTQjIQFeUE4vqc7vIZsa9h8mHvJCVZJITpqSmhEJDiWyrmUCjvolDYRaVZky0kMhwZ4f/LH/1pN9B//Xd/wbKaAdy7uIl7V9ag18nGY96E4nKIoKgauojwjFNr2SJxgv+KbTr/jIOwKO8bCvH843/0D/HoY8flDTPbtJoG/vZbr+CHr/4YGtfIuNWj65KVSVmlVAIfRFs34Q15MLlvBMeePARX0iIFXgYCilvk4ObONoxqdB6aCfBEyLKIEprmh+bT3HCXWkJZ6AtEhOd8/85tYVPSzY2LF4Svjp88Dl8sgs16Ga6BGMyYH6Rd0hJdWdIoTEetyyhJEBUgLgRcTUyn8phIFQCjLBNlo92QQ+cxSVnmIkULhQyv23FMzPxjbGS+j3pzETWiK7L8EkMi8THkthexdWcZ4ZAPLvL/NQOr7hb2n3gEdz64hOGpCTk4HKyoRO5MhBnoPkR9YURdQSQjMco/4o2334QvHEA0GRdMfGR8TGr25eUlTE/POFsIanuHJRDLlkJBBjknTpyQJMCbj1k5INQB1fSyAVVQsqxAqGfBos5WlFBUDqV9qT7nsExB45E4Et4wCg82EGi7EfSzUVYkNXotra6tyobR+vq6OF8fPLRfDISFzdiso1zKIZvPolQtwKCcpt+LRDIl+w//47/5g56M/r+9bDULFt57/SaalCMmJMh62sVu3XGro/Jsd6yuXMdU8DAgRUnV4DCkrTpve8JIrZLTJx/Dr/7qP0EikRRr9K999Rt4481zaDSptqSUpMT0iVclbWACappHFEhKJb+OkYkUDn/iEMKJEAy3YVcmqv5XX6w6eOkDHAt3p7xxVABsqNHbdiPQsNDOlhFuudCXTqNZrSK7syOjZa/XJZ6clg9YLeyiFfPD0x+DFfLB4+PP4dlR62EOZKpuFluUB0DU08Ke/gyGInmYOq9SIlnsZdyyO8olcbNtolZyo6lPYWrmv8fa9ndRayzCH0lgezuDQGAI6fRLyG3dxsr1RbgCYfiabVlYz/WHMLxvFsvXbopwD0OL9GfJ6J1RPoFVH9wtFxL+qCyXV+oV3Fm6i3hfAsFIBPcW72FyegrpvjS2tjaQSqUUNm1jXVwRJLnq6rUbGBockCEU0RYS9fgcxPPVF4CXFj6SBG13ccfCjhBTR52AGV/ZVzKb81AwkVLGJGB44a+bcNU0uDQFOAz2D8oAit6pRHf4N5csqD1JnjqfPVfw6A5Irfm22YbuAeJ9fZg7cViEpk4f+URPRv+tX7RW7mVw9d0HaFWYkVXTR8KSW+BGZ4zucI5VnW6T1Wy/I/Vn1HKyYr0peMrE5OQYfvWf/QoGBgbx37793/DGG2dRqymHOcd5gleimO/aGtoqM5L+qtp/nu7BiSROvHgMgTE/dDf3Mn3K7kXoyer1dJpVQZHs4YTLZ4vzsKjywq254GnocNebsLJ1GRYNptJKyrlVh9fnESL/em4bLeotjqRhpsNCwyWz0XRzokoKKg8ZISiHA6KQHrerjUFfE3uHswh6CjCNhhiRcb3OsNj41qC3PcJbb1QCsIyjGB97Guv511CqL8ITicgua2E3hL0Ln0V19zJuvXMDrYYPxVIeetiDmSeOIzTch8xOjkwtQX+4yRWk6pgtUyJNIfdZDTfy61mk6A4YCuD20l2kh/vlsK5vrmNialIMDuqNmsw9BmgsxqPjdsHXBnZzReSKRczNTsFDWq3HD01vSZAyOZn0pXL7EHARh+fHbsBwmbBUlpQ+iM+I348ljsrWajNICGmWBz4Ges0ESm1YDR2teg1eL+XDDfFichY+NGhJmgAAIABJREFU3F6XlI48JJxmE76ua2QqtsR+Xg/7kJgaxfjctFCQP/XEy91A/7Vf/yXr8oXbWLmdhakxGJh5GODkI3QnpmpbxHEgsK9ue1wvctOO3Yo9qFHyGbowF5959hk5BG+8+SZqYt+i6rPOmpVIHSu6qSNuo0xyu6KicLcwuLcfz33+WWlQ1WBDoR42wqjwcocvI00ra3oPYHCAQZWCBoKWC6FWG8OhKHaXN6S7p2dQXPT7XGhpDexkd1BqVmUi2k6EEBgdRDSdlMNkWBq8gS71VJHHbNweFnwwMBIuYnYoD7dZ5E66fE50fiYqYDQbcIm7hwGrOojJxkmEXCO4Z7yBDd8y/IkBWeDO7EbQl3oOme0fYmcxh9x6XWrVStCFQx97SixyWvkatvO7akmBZUCS6sBKFsQJdMrsuXXgwe17ylbebWB0chxNrYVMNoPp2T3SlzBBra+vSQnE7+GncVm1jszWtuyc+uNxGD4vYn5aYZZlWSPgDcjzjwZjCLoCsv/KOYnOGBLwh3eYei08WCxbpHzjr8tnzThww2d64K8DLgn0Nixdh2m0sZvNyeHjLU0kiICGj/ykUEh4SjxU1PSkOJbhtWDGAwiP9sMbocyKhV97+be6gf4Pvvg568P3rqGy2wKoHguWHypgHJPdjmGSsK1smKjTHvKXiDzYpDCbI2MjsRIcFIEUjjcXYR3DLOdK6+G9O9CUwnB57fWo+FpthIYC+JlfegneBIUx7YEGX6a9M6povGo3VJmHcYmDiyAB7GzWBZ6a7I9i2OfCSCCAXDaj2B3s8Fs05aKCoikPj9i77jKxa1rIwY1IKonZPVPwhwPwh9uKYy2vwZaBYO8AF4JWG6PJTYynivCYGlxuqn4ZsNqsKWmpTnsXC6XdJrzb4zhWOYVsy8Rm9Ca2BtfhT6RkkaRSH8VQ/3N47/Kfwd3yIZs1UK7W4IqFERkbxPT0BOqFKrayWamx/cGAUI5FscsppaSKVFx8btZfv3xVoMG9++ZRLBWQ2c1gz95Zqbv5KW6sbwrcSA64r0WD5BIeLN3DwvETMMJ9CIfVQKaQXYNbryFM4zV4hdTHJZy21ZISomVpsPxqxqAWpN3wyK3tmDGwD2GJSnUHjwR6glTvQgtaqYoA7TwBFPIFmYKyvFXisaaUVjQO5hcQCOHfAvEGXEAqhMhoPyzq8lvAr33+X3UD/fSxx6yNlS1YbbLB2EaoDrwzdCGjgyNb2oqL65xqMNRChD1ZEETPHubY1M6H2I8shaSQtb+vXbg4dW2HdN4dWdhyxern8ES7aYMVB577uWeRnkzC9LBWt1foOrNSBjob6AC8nhgee/QMorFhnH/7Jr77ypswjAb2jkawbyCIuNESKqdM6PjaTR2GNKJEYlpotps89yi5Qri1U0Wp0cLM9Dh+/gufR2owgFu3r6Jt0BSXjtaUXuCBsZBwNzE1vIW+UAlu0ibcvJk0NGtN6OT58BOgFHXeRHBpAgP3xrExGMCK9x6syW0kU/2w2mno1mGMD83i7NW/RL3SxGbFhXAihXg0jqWVFRw+cQRaU0MhXxSRHyaT/oEByXwsE0R4lZCfw+jkNlM2j8V79/HEEydRrpbEcHdiagKRWFg+03yuIOuPsVAUWqkhhyEYjMA9MgNr9ADi6QlYhgaztg1/9g48VgluI4h2oYFwiO7dQINNd8ADhDxCjeBeJwNddgI8SjqPccByh1whTuVDnhDGIincfu8K0uEYwtwo8nhkU03XNCmr2JC6fSx/eCswudENTkleiDwPFZ+SISTGh6DLVB34l5//191A3zMwY2nNtugpciuD427hCNlaebxy2GGzHlPXjRoTO02fLGHIjzQ78LVckTK1dCZs6hpQb7Ln1+zb4SG8sAt8q1pR3DWEkwArZODQ6f04dOqglC+CX0vTqUT26ac0OjKLEyeeRsifhssVgqa78YPvvYVvfvO78PksPHpoDFNxINgso1aoy8HlFFcW+HgV6roMVihVQRpCyZ3Ara0W8uU69s7P4GMf/ziOPXYAlXoe129dQL25KxqNHga0YaDfm8P8VAURV9kuvXhDNNDmh+ZuwUUt9KYBrR6A59YAgjeS2Bj2YtO/iNR+HenIDALZI2hpe2EENnGv/h7q7joyTR/aLheGB0Zw7/4i9h9eANr0Yi1jY2NDFiDYWDJQeWsqfUK+K3X1epnmNRPn3jyHvXvnZXl5J7uFiakx2djnjVstV6QmHk4NCG5Og4D+CB20+2DOHEIh3o8Wp6+1LPrK9+DStuBqu7C7lYHLy9zslsl3jM1uMiKfDwOdaB1rbmf7S2V5miWQd+7H7NgeeGsazv/gNcxNTMseKUlbTDxiLMFpqK5Jbc7+gFN202qLshfh1LbbkhlHbHQQqdEhNKwadEvDb7z8291An0pNW3wo/MMcvwp8p+B8W3+Rm9e2vR47Zlou0hGa9h3c46MMhfylTpGqzdmcqgdMIUjCQmLWVS7+9CKzggk64a2+lTPq79p/SKD7LQzP9eOZTz8FK2R7oopNuwdtzY10agZnTn8ckRBdnz0yOKg1dbz++ll8+1vfla976enHMT8ch57fRnNnB80mVWnV4EstgxvSLDdobuszUfWkcS8LbO7mcejQHD7xMz+DmbkZhCIB0HVyO7OCm7feR7O+C12vYjy8iYWpNgJmE4belN1avV0DdA0ey0BDa4nNi1b3wn0riObZOkoBA9szOQwdnkTcOgjr+l6Y0T5MnxjADz/4GprpCtzREeSrFalxKUo0NT0Nr+UTLHknsyPvlY0lqbPM6Oq2VE09L1IPsdm2hauXr6FWbWBmZg/K1QL2zE4jGqPFui6Sz9ViFQFXAOtbq5hbmEVSc6FvuYig4ULL70GxXkbBpwHzI8L7cTUNbNzZUIpjFvkpHkwvzAI+D9ykgfRoIyr9c8YWG1IyQ6kDH8bxA49g7cYdXHjtDRzYu1cp6rq5c1yWpCP0FJcllGmuzVEumqWygjBdqBoG3MkYpun8EfChVN+VXuo3f6mndJlMTFqEu5jJRMHClofmGFqQFLvsYH3F6GXD5iWS0XEZc9n65QolUTxFhcB0BD4dLUS532382T4c3SDnb7Dw4pWkShI5NlIi2dQDLxAdiuLUJx5FYiQl/BcZaPh4FaZx5ODzGB5agM8Xkgeh6w1opg/vnH8XX/3rryEYDOPZJ0/j5KH9sGoF6Jt3kd/NolWrwMeMY8snSHtC+xqXjrwZxQf381jZ2sbjJ4/gC198WWpi2ZcNUMm1hVptB5cvvYZ6bQMLA5sYH9Tg48jfaKDBRYt2Ax6Qo2EqrRdaPBYb8BZj+H+5es9gSc/rvvPXOefu2zfnMPfeyQkzAAaJBEgwiEGkLLMsK6xp2bLWlmSp1q511Ybar96yv+zWlldaS1YoyRJF0UWKpgiCIEgARBhgEmbmzk1zc+yc++3urXOe7pmhwAIFkZyZ228/73nO+Z9/2LqTo+Ro0XcyBO4Ywepp3EcLBE+liKbivPXaX3MQ3KITSlNvW9SFv72zSyrdRySUUBqxDJViHCVBYsKpl0WXuQW7GZxtwdRtNMsNVpYfaujCzPQcy6v3sDvamislz7pRrbG1taMZVF6Xm3goRsjrw5UpE7da+NxOaqUCe7UcnFnAl0rj6hhbvdUHD6lWS0xPTxFNxqjJi60CCzkfkhpu8Hb5Z+nNJYo+FEjic4dYmJjl3nsf8OZ3/5bLp89qsZH1vuxoGnI2W2JxIVQAp1I25LBL91Gpy+Brx5tIcOLieVzhELVag7WNZdxeB//zP/2txxW9P5DuCKFfj183YUAXRr0DL5pHwbft0ic79MHYbUKeEbqliSWUQUQoly2b+ON10RqRtInppTFXf2RBLQdT4W8NZzKV2xR/+WLE5qJkogp7AmehBdsatJ02/PKAgh5OvjjD0MIMDUcTt2zC7BEmx84wNCDSMi9ev/CUu1Wt7eL69Q/5L3/8ZwqvvfD8Na5cPq94eftwm+zOJpX9PWy1Mj6Xk2AkRKIvTaddI2e5WDos8dp7t1jf2+OpKxf5+q/9qrY0IrqQ59XqiF93k0JmnXv3vsX5iW2C7hKduqjRRRwuA5ODdqugB71leWnV7FQyVdo1N5bw5ANCVbaweYN4q6dxlE4THRgBf5633/oOtb4stlBaDZ1q5Qodu12N/xfnTqvbl6zwxfJPvOmnZqb1UBnGpjxbg60LkbdwnONgJ8uZ00/RqLW4dfNtxkeHicbFsUCs4Wrc/uhjhYxHRocJxBMEwgn2PD6O1nJUdw8pFjZJBJ2cPDeLJ+TFqX6HXUtond8MxKhb9C7HVJwABJZ0O8W6wkdfapBIpI+J8UXVzlKvsvXxbd753ncZ7R9UBK9Sr1AuVlR7XG/V9LYVBF6pAVaDWrMN3iCJ8QlOXLykbhFSKOUlXVq+p2mGv/drv/T4oMfcceMCoAfdtBAaw6h9dlOpAC6bl4C/yeSMg2DIxfoDuVYkSsqjRVj6aMM3aSgCIpRauZ5tDsGZjT+h2ZoKv6EbZf1ItN496PJwZOHQseOUa8nexmsrE5BBruWk4JRVcgjL3mDq/CjzVxdpdFUx8fA08ycuUq/JQsJLJCaeIsYOw25389GHN/lPv/8HevN8+lOv8OKL13C7TMxjTRLhjvdpZI/w20UGKEnVLkrNGplKi9X9Aq+/+xFbB/u8+OJz/INf+HltDXoDSdvWoFlr0Grk2dx8g8nI69AqK14uraCEmlnVNu26nXpTskSblHI1GgULq+LgOJvH7oXhyTijY0M4jofJrfbjiQ+SmAlye+ltqrFDOv5B5FSLUqhUrbK7u8P0+KyKzUWNI6ah0n4uLIr6qZv6pt+mWcDJccwd5jjYy3H54jWlW//w9e/Ql4gxNDqkKp1qucpH128q3BhLxnBNpAn7w7xfOmZ/N0MnUyLRbnFqZpy4JPGJ61rH0IANGGH0CzokCsdJD4cUBFkq+RhMTzDQP8rU5CyhcJxCoUI2V1Cfn7AdfvzNb9CWSB2XIfvLUlGQn6YcdpFwCkbfadAS9MYfYWhihvGFk9j9ATOatjts7eyyu7OtWU9f//lXnjjonrgC0QYm65JepQKLYELQjk4bv93O3GyQn/uHbpJpPzurQqp5hnLVTSSeYG3tPt/6xl/hcOa4dC3Ew/Uaa3flRZAlgphOyoRtrlJD7umq/ZVP0/2X/JmOFq6W2NFZpLwVfu6Ck+kRL0dFG+XBOf7sLzfJ14sMn0xz6tlTdJxeOq4IZxdf1qrZsuzKupMK5fWKDtKQr+7cvstf/PlfKsvvqacusbhwApdLSQd0WnVo1uhYVTqtpg5Nhpwk4pc295Y3+eZ3vqdMv5c//RJf/vIXHlkpy+eoNkq65WzqImgTV/H3cdqzWGKlJlzrpoVVc6olRs0SyKxKpVCnWbBolm1qyuoN2xkcC9M30I+rFmd/xUWlEaLuqFJt7eCb8GK5hsHh0U2i/BrpXeUmTQ+k9XEKdCveJtKny0BqYKDeQZdq2OF4P8vhQYGnr7xANBzjb77xpzSqFaamJ5WyvLezR+Ywgy/kJxQP00lLRI+Lj3N7Ci7UrCZpp4+JWIKArP1lPlIXAoGXjbV4z/tSTphUbxk4/b4oszOnmJyYI5kYMJRsie/MFKmUKooUeZ1Q29/ig7/7WzVp7djdSuATQU+rKq2K4CzyL3D4wwxOzdInMfZyI4hPvU3E5lXWNjZ0/zM3M82XX3wiZzTmiUkP0kX41DfCrKvbba5cuMjzT18iEQxSLx2SGL5LKJFnfOwM/tCnODqOUyyJAWSJ13/0JyQGN3jm+Wl+9IMS//e//4BW00vbXka2B4+w+S5v2fCsHm8/zZVSw3LYGfQV+NqVNK9e6sMbj+DCRSHQz2/9uzfZqdRILfaz+MwiNmeQvuHTDKYXNZdIzqesmEV2JakbMldIFZD18fbGrqripY8VMbS2LsrMbCkWq/IMwbs11aOlPaHV7PDRjTt845t/o0b6n//CZ/nM5z7dfREk/t2iVMkrsamYzeOgAIXv0ai/gc/exKrb1cOx1XLRrEOt2iKTKdMstbAKLWrFDrlShr6REIlBN2HRf2LHqhp33Vq9TKtdoOFP0XCMiem6Wol0ZCA92NemZGh4xNzEIore2yMQDukq/8mDbvSZHQ73Djk+LPP8c6+oDd9f/On/x9bGOgvzC8TiIZaXHxAKhAnHQwwMDoLPQ91tdJ3i/ZIJ27CcLRItBz7LjqsjOLpNWzk55QI8aQWXKm/34sTH5MQ8p09dIBKOKf4t7a60rXv7BY6yIrWz4Xc5Cbi82JpNCnsbvPeD7yErHwE7xMS1IqIVAThkOZUaZHx2Xs1n23YJYpCtuEtb6JXVVR6srXD+7DkG+/t59erM44oe98YE3TXnTAHKNvaWpZTZT7/wPJ947hJBd4LC8T52ew534Bhn5C7BmJtaeYFizk84lcPh3VVF+2t/e8R3v/+AowO5zqR1kb5NFjwyUBq+jKEJyA/fHTa7XbrDX+Erv/kSLycLTDX7aLQalO1btHIB6q0B/q+/+D73Mi1i85MsPLeA09PP5OwVaEkMS0eRIGFChoJhItG4VndxIJAB5f7dJVaW11hfXWVmbpZXP/MqHaESiAytx27sbmhl4BECVMvqsL+7z42bN7h58yMuP3WRT336Ff0MTauqmzsZ5FSQfJjD74Xq8RIPl/8LU0NFRJtktby0Oi6tSJVimWy2hKPpoJ5tUs5Z6h0zOBWibzhBMCa9snwFIlIRCwyxV2tRJk7dLjpQL1ajhs3pJZvNYFOPQ6OrlBdcDrpUNhlIdd4ypFltXeQsbq5tUavCiy98Rt3SvvlXf0I5V1Bnh/Rggo31h0SjSUaHRkx2lMgerSbtRpOao0UpnycU9ClloO600RTvGqEZ6J9kwIdO242j48PrifClz3+VSCiOU6quosBCixUth5O9IzFZdesgK2Uw5HbQbtT1dtxd2+Tmex/RlkG0LXNfk0anydT8ImOzJxTJErRPboW22v7Z1Rx2fWNdt8NTU5NarF698vcOek9/2RPCCgwWj4b45V/4KudOnsLndVApFpUKGQx5aDrfIRRfo28ggscbJ1c4ZG+vybf+qsoPf7BHre0zMKUeJBN/IlYIMm2bN8qs9h9HxxgMfviUh0/942d4UZYwO7tAnf5UhHt3StxaynDu6Qv8hz96E/vQACeuncaXmiYam8JmN5s9IfuI0kYS8YTqK7RT4Vdsbu7wV//1r5T7IUuR7d0drcrnTp3gi1/+klYv5dwLjq7MzY4y7OTwCN9bQ3MrFVWayyFSk9TCkVZ84YKLzlR+b0ElskebvPP6n2Br3ODMqbi6khlJohjsWLr8cbU9FPerFI9rHOUOGZ2NkB5NKcwnX5y8YO12napVp2bZKXd8NGwzep2LkqtcNUWjWa2o16B4q0iREpZhoVRUIbKKpbVrFhaiMFFtrCyt4XJEeOH5T+ng/Z2/+Qu14BC/lVqtxMCAJAA6mZ6ZwO8wgchHtQpe4ebUW2xldpkYShCJhqk4LJrCqNRBVPE/HBJ1Zo9w/sxVLp67oit+2c886qKk5DvsZAt13nn/BnMn5inki4SjXlJxP54arB/W+d//8E+5u7HJxNg4I34IV7NkinVOnrvA02dP4NLw3i7CJ1W93eHDDz/Q2/jU6VPGodft5AvPnXyyR48Z5UBXZynTrdveYX5miqfPX2Kg34u9I2wxE1YVDHhw+LaIph8qmy+TsajWj3m4VeDm9TB3l/OUJPVAwmTtLpLppC4Mdnb2u71tb3Vu1vymQzc4/YkL/Vz62jmmG/vMusCez9Kigtc5xNLKAX2JKV57J0M7ESI6PU4rOgiuJE5fQg+f8GqkT5MhNN2fIp6I0rJcPFha5j/8n/9RhyP58mrdBAWxu+jRa1VH6ZDbxqKprYzhPkdiYc31FGndP/zaLxKPx6g3RclfxOcNqkvU6toy4WCUerVEs1lh6fYbrN75KZMTTvr6aoS84Gq3KNRblItNnJaL0l6ZYqbGYeGIsZkgI5NDOlhaSkEwJlFCAhOYrtpOUmOSjs0jjY3KECuVuuaZCkIyNDSsm2t5yTe2NpmamsYpdGKttKbqypZW7KNTyQmuXfsUnWaVt994TfOCRCYn3PGh/gE1TZUXx+d2Ybcstg53sTldtEt1tg52GBxOE4j41C/TGfZ36bzyZH2EAgNcfeoFJkfnzK6lOybILau7Qrv89LC9L+agBcKxMDTLJFMhjY+/f3OL//jn3+NGJsdUMAAOL87aMaf9Tdx9E2yXSzx1cohzJw1ao5JDu0Pnp0Iup9+NtKyS+Dc5OcaVudQTrcsTqIti450OfreT8yfnmRKIyS/YttkcmmwXGw7PHqeuBNnasLG+fkRqRLKJSnzv2xlWli29UpSIL0aRYtIuNtLSQ3cXQcaXxXBUDE5uCv302TQXf+EcHUeBgXaRl4YixCJOHtzc5Nb1Eg4mCYSH8aZClCVRghBFh5tUeszEc7dl+JNQsLqa6/Sl+nDYPbz//of84R/9MS6nePo5Vcdaq1SoN8tdE0zhScs3YcyLRPJmd7rxe93EExGisbD2lV//+q+SiEfUN0TUPIK97+3tkM/ljKd3o666xQd3r3Pn9hsMpEPEgm1CnmNifkmIrlDIWdgsB5WtIsVsicN6lunpCEMzw6oSkmekGtsu7blhtSkSo84IbYImXVs2tvmc0jbkM4vSR1h98iyFNz46OqoCdblABeUSSZ0EFX985wbj42e5dPlFyvk9lu/c5c7NW+Rz+yzOLSjkGIsGGUilNN9I5rQPP/yIUtnI0/b39kim4wSTAfyJBP5oRHsiG17CvmGeuvACU5OTeGRQVVq3UaYZ7a5R/1dsNm4vbSvvX8yjGsIxalncu7XGd378FvXkDBW3l9H8EZVglFZmizlXCdfwHB9vHWg8ztWTM5yenyHoC1Jrt/jgxkf4XS5m52Y5Os5SK+a4cP40ZyeiT1R0V0Kd8nvyNPlvfE475xbnOTk3TSoZwiETsFXXK6FaqeMO5gnEHRweOGk07JTq+5Trmzx4UGB1WYavxx6KpvfXj9kVcJhCY+q4ccXtIemhhI3P/ovnsYItBsv7PJUOkeoPcbxT5sFNJ373FOWqjZa7TSsUYd/yUXL6GBqVeBI7uXxeQ2XzxYK2GJKkLBTZb/z13/DB+zeMX7kq0Y1RqiiK5NYV2FFg+x6tQd47j8+tlsVut4g56roJ/e3f+S1jpwbqGCDP4969j/XnFxu4VDKF09lidfk+D1Z+ij9gI+A1IQAhXwePLUtVImQaTgobIvQoc9jIMHcyyeDEgKp21LxHXAK6Q3K9KbFhUWqMCNPdSNuEkClwW008TWr6GVJ9SX2+q6srquEUQbFuDuXWEopEzWLp4yUWT1zk/PmrutHNHBywfn+N1Qd3mRgdIZ/NMTY2xED/kFppC3K0vLLCzu4OmXxO/cedXgcD4wMMjo/hCkjLKB7vUU7NX+HsqcuqJpJAhV56hlRzxX6Uxmgn14CVzT3snRaFXJGlpWU+uHWPh8dVwskUrdFpsdwnsLVP1uslVtxk1lnlODDIw1wWf7tO0mXj4oWTPPvUZbL5vLqp9UWiuhUVS47Z8RHGRgaZ7RemV5d1EnUKvGhcAIwbgE1Tis8unCAVDVCrihmRTfWfooovluXDlqm2mticUfYP8mxv79Oxl3G4O+zvGXKYweYfO2qZA20U4maBJKwaQ6zt2UGFEj5eeOUEnk6OUxMjnLlwjtLxCvsPH7Ky5Mfr6CefK1G2yjT9QUiM4k4PE473qeF9Pp/n+OhYWW9CcjoxdwKr2eb/+U9/QK0qixu9Px/xLsUaTqilGudt9lcq+BbExeN1KrQmRlTS4ri9Tn73935XzT4Fg5cbYHtnk4frazr4yF9Tk9PUqiW2t++zvnlH6aNuj4gXRDPqgVqDiP0urmaV3FqeUq5KjiLz55OkBwa1dTLG9nI7dW8oMQztRKgyTKd70OVnlSE67I+pRlLyRwdFeOFwKNVWGH5mIHWoHZZ84kqhyNryQ86fvsbC/Hm295bJ5Q7I7mY53NymVDAEt/7+hAoxZDMaCgTUWe3O0j3C8RiHmQzNjsXcyRmGx0axuZw47SEiwSGevfIy6b5BHcyF8yPqIV0ECkgghqEONUdjfT/Hzbv3Ge5PUy3XuHnzPrd3M+zWIIyHzPAwGWFpHRWotzvMF1YYc1us2hMUW1WCzQadSgWPv8W52WldeI0MD5GKRvno9g0y2WOeuXiBwXQfs4Pen63o5moxh07IW0Gfl4WZKSaHZUMo/OCWNvden1t/2Eo9y17ukL39JisPNxQlGJlsk0onufNRjXJFlkPy1ZuNmc7kKjbppVfIsCXdaO8v06vLoubFS6P83r/+FSo2Dy1vhI/3jilnc7TubRLxxXVTlq8WOG60aEXSetBtLp9WWokDkci+o8NDfWGlokuv+5//8I+VW9HuiAbWUHnF5kEEw2LdLAdMhjCDn3fU4CcYtvNPf+OfEJBw32pFP0+qP004FlVdozAcpZpL1IiQjgb6B0n3pznaPyCTf8ju3gO1znC6hYxuo9VIcZwNEXPcYMD3kMLSLtVCk6Irz6lLI+qWpYiEHHJpn/TAC2rT1oNeaQ/SsQUFudaNswx6M1PzHB8fcP36BzpIyjssrZRYaI+Myg0gfCVRbtkoZco8uLvL5UufZmhogkplm2zpIYX9Az58611yuQInF8+QiIo7rjENFe73jTu3lPZ64uxJXYDJd+gNeNVeQmiDdqIM9c3yzNOf1L5ZfMtleylCkF6noJHlNhANxfpBlqPjDP3JuBatd96/zc1yA2cgSXmvxId2N2VfQNdc4WqdUwc3SQad3G56oV7GL24UNuGnNxjwOYkGfSwuLJAIhdnY22R4eICF8XH8Hjdzo6HHBz3tHxS2q9JU9bhJJo/NztT4CKfnpxURBcMfAAAgAElEQVTjlIldqpqYu5fKFR5ubbB5eMTq5i71hoNYssXnfn6Mw902b/7giHJFHoi082YafwQpqihWRAuG3WhQl54aqUPT2ebFk+P89q9/npo7TtPfx1YoReswx+Z3/lYPpozxLZuNw5pFK9pHenaBcq2hZHwR1Eq/LPpP+VNFpyrG97u7e+RyJSqVBm53gIa4XrcNo07QBvkfy4pa2gGVhDosPvfq03zlF7+C1WkSj0Q4Osywl8kT7evHJZj00QG3b9/SvCIpFLOzJ5TXvbX1UAIF+ejGG1TLWe3xWzYvzWaSzUKMTnadudgG3v0HlI5LFD0Zzj01TjAW0udkSSVvyZxj4FeRG5bbUSrtAdo207pIHyAV/eTcGfYPtrlx44YOYmLXcXCwp3uDyakZfcFsWDjbTsoHLt794TbDA4vKSa+3tvGm8gRcHd7+wQ/UjfbSU1foi8TIZbJ4/IKcWdx5sMTsyTlSw2Ja2jW5Uu2ngpZUi17m5y7zzNUXzc/fbCitOxKO6LwjQ7JTgoPbknTZ4b2b9zRR5MLJOQrFOm/fvM87hRo2T4KSK8j9lptKvq5WF4GjXc4UH5Doi3O9UCLSEC6/DUfITX/YTdyq4XF1uPbcNc1lfbC+TCIW5MrZM0o/WHyyRx8IjmhUrSRQaI6jGst0TFWfmyQeCdMQP2phHkq/Z3dQb7S5/3CXfOUQHG4uXz7NU1fmeO3v3uX+x0fakhg67uOD3m1SulJL05U/5mMYuNHRsbh4cZFXnh/B5nXycP2QQtNFfitHI9fE5RIf8Ro1IVw5/YTHpjn//CeotdrUygIpuTg82FOVuvSKFy+c5zOvvqyrftGrfvD+R/znP/gzNjaP1K7Z5ZF9oYlmUS5Zu41E2Isk8Te//hwvfPLzFMUOen+DRrNCoxOk7UrqMLu8vKQLCqG7DgwOMDU1o8adsUiESj3D5tYdMsc72OwtWg4/jdYQmzk31dwR6fo6A4XbdKw8xUCTi1cGddEjT0VwZcWIpbWTZVPHRrnVO+hS6ZTkrW3K+PA0e3ubamMh20WpouI7uLe7pz4tQovt2CycONhfrrP5QROfFaVRr1LyHDB3NU7E5+LdN35EsVnipVdewmOzc7h/RF024w4YnRzFo724DOnmfIiRWa1RJhiM43MP8eyzr9LfN2jUTZalAmcTptwxbrsOswmVTfNOpqBb5InBPupN9KD/950ie50QG94ghxULn9XBKlSJlY655MzTcdh4aBVxZSs43T68YSdDDjve0jGjI2muXHtaE6bluaViAdKxmGbenpyKP0HqCg6LnZbSNHuqHU38akscSJtkLMZAXwqPmmqKDaqN4+Mi6zv7VBqiDaxon2YSbZq0WyaKSfkg2n93A+S7/29PN2t010a8Yf4Wlb+hlEadbobGY8xNDBD0RGi2HGT2M9SaFf2SK80OW9kS8YkZXvrCl8HpYntrS/WfksRWyGf1hlpYmOe556+SiIU5Pj5SuPPN19/mv/75tzk4rOqKWSYFtVCTlkD4MbYai/Pj/NI/OEs6PcPg4CiF3C47O+tsZ+pEBxcp5jL89L13NYNHBMOT6lwluUw1+lP95ErbHB1tsL+3SctWoWEXSHOSo7KLcumQeHGd0dw9Wp1d6vE6Fy5N4w369BnIkCyUW2lfNJwKKFkRap0BWjax+hNindFfDg+MsbOzSblc0oiTVCqpLdjq2rpGX8qN1tbC1aawXcJ1EKG/NagpHQ95iD1dIuD2cOP9m2TreV546ZoGZ4nv5FH2SH0w+wbSmkwhC0Rxxa02mvh8khwo80uAWGiaa9c+rfxxdd+y2dWbXTno3V2EfNdWu0Oh0mRtZx+XvcPc+BDFcoN3bi7x+mGLpXaIBzYHxiKySqtQJ1XLc9ZR1cXVdn6fsGXDGQgT8NlIFAsMh128+OLTqoo6OsrRtOqM9kuCuVdFNScnYk+2Lv2d3oFTjaXYzCl7UQ5dS/V94ZCfiFr+GsWKQDhFwXEVXHkiukNPtvEVkQ8nJvuaDS86yW473iOQqTPvIwZ71xZBX4wWbqlWI0OcWVzQByzqfHHolaBUoWYeZQvk6xapyWle+uIX6R8a0i9XNo/VcplCLoPLbWPh9IKqfl54/gqbW2usP7hHnz/Ex7fW+eFb9zk4ztOQa1hkXjYjz5MlVcBl48tfeoVkJML0+CiJkJ+j3V1Kjg45j4OjnR1WN7YVgRodGiaeTpPN55gam9Ief+9wk3ojQ+Z4i1qzQJ0gpeoYmYrwXkpES1sMZu5Qb+3h7Ktx+tKs3i7y3HqOCvI9CCwry7ZiK0ytnaYpgQtCiLCJN72XWDyhCRLyXR3s7epALkuzleVVTfFIDw5iEzy7BWOpAQY6CWbs40qPXXfv8uHOdXY2HvLWOx+Ay8bTT13US1heNF/QozCmzAiCvoyNjrK3v4fL6+umk8grF2Z26ipnTl/W+UBuDtlhyDZalm3CK1cYWVy1RJJYKHPnwTJ+l4MrZxbJl5u8t7TBD/ar3M/BestG3ivJhA7czQ6BwhHjzRy+oB1/2cLZqFH22Im0LCL5Q8YGI3z2s58kEkuyf5ClVMwwOTKEV+jE1SqzI+HHBz3lSxuAT5c3JoLwkWFkT9fZlswZc4D1WpWhTdXcJrem68HatTbo0hKxacKFGMYLDmtYo11pRhdSNNT0Ho3XiB6UqG+3aWDTyfk5orJurtWU5bezv6fe6pVaA1cgytjJU8xdvMT84jyZbI7795do1RuUC1nGJ4bUT2Z1fYtELGAWLZkj0n4/bkeA//ePvsXHa/tYokYXbrnwJYQM4Wjx5c9/mkQQdtfXSYSDJIJ+1XmGB9I8LOU5KhfZPc4qkawvmcLl9Wjg1+ykCQ9utqpkc9vsbC/T6JSot4MUqyPkRcnVrBEtb9B3dJt6c5/AWIeFM+Pa68vzVRGMVvUuL99mJ9+MULX6aGqkoyxi5Dm5cYoHiqw9Ox2lBEirIsKLna1ddbhKDwjE6MTf8vHcmWtUHhwz5Eyqkela+yGr1V0NDfjpO+/ij/q4cPkC1VqDtlXTtkPMOsXjXr62wYG0voxF2YfoRe3QReILz3yZwcGx7ndn6AbitiXzirTARgopnlg2PehrW9sMpBJM9KfYOy7wo4+WeK/lJn/Y4mHZYi0ZV+qvq9bGm9tn1F4k5O/gydfxyG3usdFXLZGwylx79hynz8xjd3i4eesukbCX6dFhvU1ESD49GHx80JPeZBfhM4odOWyGiyILU6MRVXcuWSkrQUmmXuOy+8ieQlCMnuWw2fHrvwuJR3kjTyyFHinm1RnXYHrqIKDVq+uZLTYJapQpXBW3LmMqjYaaR0qVc4htgtvPzLnzjJ88SUwyKcMh7t69q4G2wgWfmRhmcX6O/VyOmx9+oFP4qZlp0kHhYYR4/a1b/Pm336RuE/jLhdflI9Xfx0ufeI6vfeWLVI/WeeO7f8vx9kOSoRBDfQMUxc3LY2ezWuaj+w/w+EP0xfvUx3D6xCxuu1urYSDoJZPZ4fvf/xb+sAOHr49iZZiy1aDTrBArb5E8vEO5sUdyzsvMfL+qcXTBIjeqwovdId3uJN+IUrWSNG0edWcw2gC3IkfCwpQiIiiQKHLSff0cHkiUeJ3RsRE6Di/uOlybu4xzwyJQFj5Kk+3KNtu+IseNEm+98zZ4OxrpaIanhrp/CYoiZqVyP4dDPnwhL9lKSecGbBJwkOJTL/08oZA4ExvJo46oWtXFiEhaQTXCUX1BrlzVgy5Vty8S5CBT5sd31nkrW8E6rrEXDHLL69fWSnKmvJkDZuIukp42HObV86ZqrzNSzBK213jhxaucmJ+hXm+zvr5BMi7LroTWTkHCJgck57B7GhOehBHOd22CFfbrSdkUCu+uLZWc1dti9mwvTC03mZNdHkt37dx7CXpLGLM4kj+327B0/zz1b+nySx65TBmjWuOw9cgrpmttoZ4ebmWuRYaG6ZuYID06RF//gA6JO6urtAs5wi4bqVhY1ehiCS0Pf29zC4/05C4/+ZaX196+S6Ul4mZJP/Pg8roJBr26Q/j6L32BRuYQKnne+8lbbK9vEYhGGJyeYMOqcP3BCuIS35dIq02b0+Mhf5xTFyuJFXS52vz0p68TijpxBQcolIcoWxXoHfTMPYq1PQZOhpiaSRqT/O4wKs9E0/0EluzYKDQiVJtJLLscdGkJjOZSMl19HrfCmPJrlh8sMz42Tr1uQmWnpsfA6aW278Ta9HAmPoevJvL3OqulZbKxPP60j/fefodyvUKyL04iHFH/zHAoQjgQpZAvqahmaCglnn4UrSot3XoGGeib49krn1AzUqn6QkKT8q2JcoK2SI8uMK6YS9mdZEtlDrI5RtIpwn4PD1Z3+NHyDivi0ZPJUbV5WLFcFBwW5UKRcLvDcMhLpFbCVqriSCRp1LMs2izOLU6weHKWUCREoVAjn8kymI6aiB456M0Gk/2+J7kucePXoJZyQmzqHugnUG49nI/iX7qtiTL9DE5rxs+ul4jeAqai97atTxR5PdRP6kvNQe6iNNrb914sgTq7/yy/gbxk8ttKq2F3K9rz8he/xOkrV9Q6TgKnZHFzvLHJwdJ96gd7xAMesXknHAyQzRY4PDgg6PdzXKzx8LjBw8MqlsJkxtVKDpvDIZy6Nm5bkVOjg3z62SuKPIm4QjgVu7lDfOIY/NRldjJ5Htx7oEiHxI3396Up5nMkU/1EYwH+7u++SaGyi2WPki8Na3RLp1YkVt4mmVvmuLTN/DND9A94jaKqF0+otm5GHyBdYq4RpNqIY9lEwCCqHpm/gwRDEVxOG0dHh/r89/f29feQNLrDvWNmZud0U1vabvLwVouEY0wRpJqzSMlVYPbqAIP9Ed774TsclXIMT42wMD5JtVgm4PUzPDiC1+nj/r171OtlYskI/kSAtjA+bTEunX+JqYm57u1uhCxyGwlH3eSMCn7eneGcDm7dvc/dlVU++/IniAUDbO/neePBDjeP8wQscVm2WD8o4rJqBDouAqMDqgpzZDNUOnUybgdJq8K0vcnc5BBXnrqoMOj1D27RqtU4f25BbbPlrIoB6fRg4PFBj7hiHfFJNO5YHR1EH/XsXZMuqfAGQTHbzp7xkKLij7wYe526MTfq8VnMxqgrmNNf3o0N6b5UZqvYNSHqcdW7Q6r5Q7tG0T2H3G5Iq8MT4OUvfZmFS5e0dbA5nGpm7261+PD119i7+zERMRpyioxNgsBQlETS5opNG3e28jQIqNOUQKZ6I6la3aZcaGe7xNmxfs5Oj6odhiRJS0Ld0PgwiVPzJGdmsdw+9W6Xa1pQJllYHezvqnzt8GCHtbVb2D0VMiUbNWuaWruKvVHUYTRyvES2us/Vz57E560oOtJL6VaqrkaAi8C7Q6ERolyP00ICxdy61/D6YgSCYVzODtnMkT5DSYoTgbPMN8fHWaZn5vB7XBys75IvuChkJKA2wGFpi2iiw4mT48o3+eidD9ktZxiZHmOmb4hmqcJTly5x7tRZCpmCMjlf+8H36R9KUWxXyZaq2BwpPvXyVwkHI7oLkUMtbaqgRuLA5XKJH6M4AIhIWqygHewcHnKUL7IwO4Wz0+b6rSVeW9om74sQknC0Nmzk88SqZcZGpzmKOmkXawQOStTcLQquDlP1KmlvmzMn51k8eYJay2JzfZd4OKhMV22VbOji6mcPujOirbhOx92qrav5HuSn57uHDXZHT1Vym+5Hkw26jgGmbzcOtqbzePwCmRdFiv1jN1wVUz+KWOhtUJ80qez+ou47pvCnzgIOgrEkz336M0wsLKrVg0cCdb0+Mrs7rH74IaXtDez1ioFMWxYuj0df4nyhyE62zH4RGnYfHdnaiRhAfnZNaACb1SDssHh6cZr+sAeXraNKGHHRDYSDFEN+xs+fx5dIaVCCPFz1JZfPLDSJUplqtcid2z/l4OABDn+Ug8IoDfGBseSgbxM5eMBh7YArry4QCsjPKTpPE28pBUdgT0EuWk07hUaAYj2GhRcXfh3KfKEkY2PjWO2KGoRKAZGtsXDKFSHZE8fdccWzN9e3CSViJJIxtaizKXW6ri+/Cy9LH91lNb/H8PAgJ/rHlAc+NjysQorDnX2+8vNf4Tvf/jZ9/X0Ek2HW9g4JRiZ48bkv6GpfkCKBO3XRJTNZS1LkjVOE0CtEGCHf2+rOLgdHh1w6d1r1nzfvrPDd+xscewKEa00sCdCNxWhnDvAEIpRcbZy5Cu5sg2yoQ8fVYrZWZaIvzJVL54klo+zsHbKyvM7sxBhD/cJiNaxYWVzNDD8xjMY8PukRaOvEL6sjE5bVYxZ2zVO6bUgPYenZUBo7NlPZu3bFXRdeRRC0/+7Jn81LIuvb3l+PbOy6b0GvbZIXrefapb+6FzOik46xOEj1DzKzeIbxmRMy5jMwNITH7WV7bY3s9ial3W2R9NBqV42Hn2VRqtbIlGpkS7IMCdByB4zXiPHD7tq4SThFlaCtztRgmumhBF4squWCPgpfKEwjEWFscZGwKO4dkn4syiYHHVEtSQxOo6QtzPrKx7z742/y9IvP8s5yn+wRabRLJAvbhA5X2a3lGT47wtl5iTGXhZR0kJbOGm2HVHQXND0UGh7ytRjNjo+wN8FTZy/gCkRIhSLk6lne/umP1X9QevqVByuK5Us7Mzw8pJV1c3uLoeEhta3TmiUzkB4ICQtwsHF7mduZTSZHhhlN91PJ5ImFwpSzeYrZAr/yj39ZHQLev/4+I1PjZBswdeIqp05c1I15pV7HIc9BA28b6jQmcj55+cWRwGUToz64ufKQwvEBly+fo9Vy8MH127y7nyPTceJvdrB8HpyRIPVsAVdAoi3d1LZ28DZsbIddDFBn0tlivD/K6ZMLhCIR9g8zepOND/UTlc+nsKyl+tmfoQD83KevdtS/u2NXS+f791fJ5sTvrtcvGx/0R/220D6fIGuZut7NqumiLWZX1OsxTYX6+z27EV709qVGVidVrHeT9NqZropVZVRq/SxuAIEg6fQgvnCMYCSOP5pkenZOowi31tcpHOyx9NGHVHIZpJ0X4YO4vm7v7lNuiN4ugM0VxOaSoVHkXWaQVlvsdltZjY5WRfHeoUSERMiD1azi9jgVjfAND5AaG2VgYlI9BdXSwemgUq9pW1EtlSgcHfDR+2+zcu/v+OVf/0f8t7fDtO1CVS4Tz27hP15m13JiS41wYtrGzFCBuijcxXm3I8s6m0KezbaNXDVAuRKl3faxcOoyn336BVw1Bzlni1qnzI1b19nceUi9WaeUL3G0L1wfYTT2KVVakimGx0bw+IwJqbLU9aUSFwMbm0tr3DvY5OTkJNGAX33JB5J9lLMFsvuHXLv6DKcWTvKDN35IoVEnNTrDcy9+icG+UaVv1xoNFcRLiyMHTGYrOeSaTuc0bglym75/a4lWqcLlyxdoWDbefOdd3trNULJ7COGk6pD1vp+QpGpbDVwy/+XzuvY/CnpIV/OMOi0unJ5j/sQstYbFjVu39XldPHtaxSRCAxFLQblZFp6kAPyv/+5XO0qr7QjIbvHmm+9y+86qCpoN7N1VdysSKA6thoLb68EN0NiFGrsrf+ktRbcoHtXSM5pj31P7d41nen17z19RV8xSy7uDr84N8kWIdYKgDy18AT++gBefx0cslsDp8ePw+IlF+xkdn2RsYkIJ+DubD9nfeMjN6+8TCIVIJvpYWV2nWK7pENux+3C4gtjVPUoGK9OaySEV6ZgIGDqWHNoOHqeNwT4xyK9jszWZlf4yGCCS7mNsZkZFHG6neQEkl75RL1PJVSke7fPeOz8m4L/DV3/pH/GH/81Nxyf3ZZno8Qbuwx0etp1Y6RlCXjdnJw5Jx3PqBSNSZuEbyYtX69QoVOKUimGioQEuP/NJ5gMp7n3/AwY+/zTYGmzvPeTWvZsa7yLf0a0bN5VvImJwSRKRgyg+6OIwaxwMjJBZkq+rpRqba5ssF/aZ6zdVsVyvMT48QqdhsXTnHuFAkJHBYTY2t6i07Dz74mf45CtfIuiPYBORiFpQyMvp7NqHm7arl24hB73Z6vBgbYtmtcTC3CzVeofX33qX1zf3sDxBArgoOzr4xTDV6aYoAhqrhddqKtBQjwRJZ/eJt8ucWpzl/IVz3ZjFNYJ+H3NT4zik5RMinNXQYfT0TPLxMPp//G//xPCqRGyIg7X1LV5/410OD8vK5ZbnIgNRz/PFWFt0D3b3wBtbxSfaGoeTeCz+swe9d7C7oI2JVuxiLI8QHcmZlVAbJRMoz+LsxfPcf7Ck9mlCRpLwLHHAlcCAeCKtvXnIG6N/cFhRCK/Xp2ai+eNjMseHbG/vsrO9r7I3MR2yq2rcq3/LYkpjRORFFK2sgk9y7QneLa2AHDaBT+WA1hkaTCpkJ9vH/uEh5YBkcznlt4i7rfDIs8e7lHM11u7f5faN93j5VQdPv/Qqv//XIVpuC3unROxoC9vBAavCghye05yilPuIcxNHpKMlakJes8kavU291aRQjVIpRolEh7j29CdJyrM9qEDEz4OVO2zurlNrVfSGFFbj5tpDjg+PlMEoWLvT4yLeJ1x5p2pKdVZqd2hWmwyGU6yvbvDjnXtMhKL0RaN0XDbSqbTxbmxYClXKEkr68Mmp0zz3/Oc4efKC3oYCC7UtkyQtBUNuNmlfdDOqzlyGLSoHfXP3SJOeh4f7qRUb/Pc3fsKtqkXVcuJq2/GmE3gkwFiSLkR1J8kVMmd5fDQcNmaaFU6OJTl39iTxRIxcvqhZqQGfl9F0qrvnkdAFYyt47sQTCqP/5d/+akfBfflSHQ5NodjayfLmT26wtipRd0aQYFb7JlBXnRm7VHMZDKUSPnLcEgWShkwYty7j6/IINDRVWgYuI8XocsN7yXbmoDt9LmYX53n+5RdZ3VzX3lCQD2lfatWKDsLiuBoKR9Ruw4PQdFN4fUGFHuWOEY2nbEo/vnUbh8NDuy30VqEmOrGJDMsugVuC73bxf3XeaWkWpwqChZKqvjECxsgtJJrXJi+//CLJRET7XAmYlUF+YDCtQgxpu4qFI5bvrfPR++/TapX4Z78xwsj0CX7/GyEstxeXrUj0cA8yOzxwBGkOncXuaOKsW4x4spydKxAK1ZXU1aFBx5Lk6iC5QpDBoRmevfQifq8Hq9ZRz/aNnRVW1u5TaZa7Vqt2CsdZlu7eUx6OhBfH0yki8VhX/WAeub7ctRYDkT4+Xlnh+sEaJ+Ipwl6PDtyiDJO/TMCCEafY7R78rhRXn3qFkeEJZTBqPKfGrxuOjsLHwkx2GGPaXssrGs+fvH2dUinHs889i63l5IP7y7y2sUMpZ2mbYosFTCCE2wjOq9kcrnaDhsujBWwgv0Mi5OCFa88wPjnJ1vY2H1y/zqn5EyzOTiu/SSgnUs3l7wsL6ccV/bd+4yudkD+gLDyBGUVp0GiJW+wO77x3j0KhrAsIgY16xpU9qwoVUXSr++MevEvD7R5yRV+6Sx+V6nVV7iaCXd4i2YoaQ33575SLTQd/JMD49Lg6NhUqJcWOBf6TjZ+kyOkDcboIhML0xQeIRRO4nH7KEkZbrLK1sa0+J/Izqq+MGNV3kRXRQAocaQ67iYPRpZXafFgqHKBjmXdXP6yMUhb+gIvJiTHCEZ9xjpJ8Ur+HUCSIy20iZCSN+kc//CHlQgGvt8lv/PogoWiI196fZ6sSwmM/InK4TfvwmGVXjMbwORyOFvZGnU6lzFjiiHPzFn6vZDs1lSlYqgTJl8P4vQnmZ05T2dojmRqkE/OTL2e0oqvxvjxf8Zys1bl9Q4yIAvhDQdLDQwQj4UemrLogbHfIbR8RSCS5f7TLTm6fYculDlfDQwN6wHsw8qPvGSfp1CxXL76iOUticOX1BHDZ3bqZFVdfQV7kmxUDUCmcqi2Tm6Zappg9xu2oqrBk/6DD9fUsd+0+GjVUPC/r/UgwxHGuoEajnXodp7hyOZ0E3R5GqhniKRcvP/M8yb4UGzs7envPTU8QE2G5tFBNsQAXOWWVK2eGHx/03/nnX9V6K1eG8Jndfj/lmpOfvr/GBx+tUK7W9W1STFeu1K4kTt5emazlIcg/S0GUQyMPSMlI3YRgJYoJMUhdd0VdL2+/PBSJN6nT7saeqPCo53ktP4/fQzQRUeN6rf8CEbrdqtoRGE1F3ILVCgTXspGKD9Bpuzg+zFMpN3SYlmtcenv1qWpL9Vb7Lr3O9YuUhYbg1/IE5ERpmEHL/LPYVOtwITODpS5iXr+bM2dO0WmL32IBr9tBJCom/LIcMe3P7Zsfs7x0T3vggYEmv/y1PhLJMCu7T/OdD+r43DniRxs0j0qs+tPU++dw4MHezNOwGnisPHP9x5yadYOtoM+tVI3oMOp0hrDJfNESM/8xJVk1OjU8flmg6YYOu3Brmy3u3f6YYr7AwNgwo9NTSN5QFxEwu+m2jcPNPfL2DvutGg6rSajYYHC4n1RKnIi7PvNd7pE+LzwMDSzy3NXPEAyEKEsgQFvCiGVJ09YoFhVnOCTryaPiaBFYt8vH1PZX6JRK2FsVis0cW7t5rNgi71VC5Kt2avK9ugR/96ojryic5HNSqdD0e4k5XYy2cgwNJ3j64iWNplleXWN3d4unLpwj6HXrwlCS7MQRWKja1y6MPz7ov/3Pf6FjnGeE0CQVMqm5lm/+ZJm9o5Kudb0+vw45on5/vDuy4ZBYbfVKNwpvaQVUjibuphrbbWRpii9LVde/TSa9TQJymxUlEAkmJ8CmQwn6wscW3Ft8EP10HPIGGecw+SKlRZAPIkSvXniYUhPaLqyGeLiLaFkOnni8COehZvwAFW0wvAtBWYyRv8nC7G1nha0pP59uarsVXaq9EYa3CPjdanVWLmbZ292kUsur9ExaFznoMnzfuvEx7bp4BTo5fa7JL3x5SDNXl5cH+cufysLGQTKzSi2TYzU0Ri05aSy56zXqzQr2ZoNg+5gTIw2mZ3JiSzMapgkAACAASURBVEitIYLsqPJW7A4vLpcwLkUxJY2sCVGTz6chv3LerTYr95bIHmYYnZ1ieGpCuTRyVOWblgBgOei1Sp3DahlbwMtYuh+rUFRnNrk9TVtpJIamdRNuYojx4ZM8c+UVpQjIS1irNEzltsuzNoO8XM1SBD1SQAoFDpaXqGwf4XfGCYT6yWe3sTnX2bYarHX62WgEKNCmZHPTsnmQrklamWo+j69jo+R1Mup0MGAr0J9K8cwzV3H7vd35a4PL58/iEcSlW82FLSvik09cmX580H/3f/zaI+9FwdJLVbhxe5ul1SzVprkORYMoU7VUaSOPM36KCq3JQNr1Tpf/XAxLpcLLtlLspqUKm8LY9dnV7FJ50BbNWkkPe6clh7GpxpSKgnSEG9/GH/IKSILVbhAKBjRjUj5EPpelVCoZ7o12puByhqhXZXbw4XZJVImNZtPcJApvyoFWWLQbUSg/c/fFNC9h74B3e3U53Grkr79UXWvlb9GRNmsV7Z8rlSyRqI+B/pTxGrTbWX6wSrVYVGz9ky/7+MTzMaUd7x+k+O71Ppo2B4ncGvWjCivhcWrJEVzCwGmWaDaKGrzraVcJ2I44s5gnGfZQroUolSVVTqIOvSj7VVsvuZ260G43MVAqkdSt3Y0tjvfEM2aK1NCA9ucqjNCv0Lz0AkDkrTodj4tIIEDp6JhOo0E8ENDPLYdbvfLloEvwF0EmR0/zzJWX1SRKbr9mVXpz9TzT711TPSS6XHB0q0Vhe4u7d5fx+0NM9EUI+eLU8LN6832ytRUO7A6WKwn22nZa7rDucdq2GpFgFHu9ga1lUfa6GG426HdUmD+5wLnTpxTKvXt/SS0Fr166iNMuMfCmAMohr1aqfOraiccH/V//5i8KCmzQB7udo3yH9z/cZHsvT7FaN8lj0rfXLX2oym1RFyhTGeWfJbFYPqz8s+Co0mcLKiKopSYsd7dVUpXlYbjkMEu5FVuHeomWJa2IcfRV78OOEMsEThRrZjv+oGmrpNLu7u2oRYIMxWpRoX+GE583SkXc79pu3GIbLThJvakvp/AvjA+jHG5ZEImSXghHYhdhICkt+70BWYQosvlRFEPfSrW2MEEBTSOOtou/yjEuZ4t0OkEiEVcngOXlVe0RnR34ws95efpinEa1TqHk5b37J9jKOolXVqkfWzxMLFCLpzQvyGoWadWLdKw69o6Ft1NgfmyTsbSLSjNGruBTbazT7deKLjxzrdKKDJmtroF9DQ+vkivycHmNofFR0sODdHoCcDNhmkJgddjY38XudeF2ezjc2Sbs8TI1MqI4vmhCdT0nUC/SioSYGj/L1csvEQmHtdWzGh1tFyR5T/pjOWhyluRM2ERHsLnBykGW9MwII84GjnyddjTJB0WL4wcf0NheZqmZYq3lw+mPGVdmu7S0NoJiSis/dzTAULlE0l1nZn6GSxcuqof90vKySgUvnztHW85SQ/x2agpEyM3y6nMLjw/6b/6zL3UET5UG2XI4OSq6uLuUYXvvWMW5bq+0CibVQrwGpVcTRY4cHimUorYX4YIcFnnYtWrdcJO1MpvEA5m+haPckn6zUiIeTypSUysWKOSPaAmrr1030Xx26asl0aCBPyC+KiGN2JOeywzEZkiULWAqmdSDLIuij++sqiWewyYHQSzQ7DocqaOT8ue7nBY56A4jDNCNsLSr3UBfhTu1sps/R18i3eS2tZLLZ1H/mHoVm11SGPI4HE3i8ZBaXWxvbpHJ5PQmG+l389UvpxhItmiUZSaB5a15PrrnJNbeopjvsNd/mXIojB+Jk6nSqgpFoK4BX2KNMTe8xmTaTbGe4Djnxub04fWHcHslE0jmI0M/0MpuSq/enC6RO1aqbK1sqEXb4Pgodq9I2gTxEtdic9DrrQ5be3v6XRXLRTxS9VsWsxMTqj8wTrwGXrXZPHgccWYmznPxwrNEwxFarbqS4YS3LsOfJlM0Gri60Sz2RoPNj++wdHDMyLnzjLXaRLAottqsBMIc3nyT/MptlhopDgIDVFtOHUDxiEA9gKvexCV+NT4XQ6U8I0kfV5+9Qn86TblSY3Nri3DAy+jwIK3uny2FVn4WmRc++9zi44P+L2UY1asbyk0Pq3t17i4fUChWtFK6XQLNCT/cpT2YbCXlYJjUgQ7DQ8N4/CaaW4w+9/f3tVeVdkGQnIgmpZlrs1AoaEa7CJlloVGvlmmKkaZV1T5dTrBceXLv1xtl/AH588Vws9BdRAgf3sB+w1J1nILXx/j47j0aNelVQxrnImt54zxgNJiGMmyGTx1AdW4wXHvDtelaYKgnvEGXBFHQsyNcfCUtPd4OSxURQ9R2u4jNXiMSCuhLkTkSHniLUDjIM08Ncm6hjM9Z0d5RmuODzCjvf+DGXjnkqObiaOR5mrIEkyiSepNGJa/zi1AFPLZDToxtMBzzUKkn2D+yYXP7CISieH0SemX46HJzyXJJXnzByBUmluNptTnaOdD0uZGJcTxhiVqRyEPNqVS2ZLXd5sHqms48clv5nE41ApqenFQWp7QupljJcffg9/QxP3OJ6cmTxKJi1NrB5/Z32xUBB2RGEnOloskibTbZuHuH7WyR/slx+ssFWpksYa+P9VCEtdVbbNz7kE3bEA/bIRoS42h36FJQzpNbbs9YDLfXzXCjiNfR5Itf+BzRWIz7D1a5efMGpxbmmJ+bod2UJZFZFEk1FzOpzz3/hCXdv/oXv9SxIyhFm0I1wK3VHKs7Geq1Ji6n/OBGCqVYuMLihgHWlAMnRj6BQNeHXCpxRw+5VD2580VlojKqRl17WInHFqW9QFBi0SyIS0vQF0U8TJsgqQZ2h7halVTWZhcfRrtxoxKPQKkaAulJZIxZMTvY3NpRSzSPK47N4dM2xWC6ZsuqbYv+3CatTrFhDZWWCtgdprsiEBGZyP9SrmL58g17UrZ+pk0wf0nVN063LqelSJI6YgnKY1m4/E4unPFw7kQTr0MOuYWz5aLUiPLgVpit1V32SJGfeI62x4VLYnVqFZr1I2yWqPab+Gz7zE1tkQw5adSiHB47RclCQDSTQa/uA2RhYewsuv6H3ZdRbksB9nJ7R0rumpiZJpSK61ZUD7rwte12qnbIZvM8XF3XjNWg0835+UUd+MWfXnj65rkJ9OsjHhnh0rmXiIRSqvzy+aVvN1oENV2yWpTE/kOcAJweHCLwWLrPzeV1+jxehss5PA4PtUqRQqXNSnmH3WqWBwxxZAvT9Dh1iRX2izYW/KIDj4gA28GUu0ko4OLla88QSSTJ5svaxg6mkyTjUZq1qmld6mK0VdP/+/kXTj0xjP7LX5WPbailBTfX7x2wcyRBUzat5tLzKDFLPdMNbGiQF6M6MgxG6Rm7EeWqTDJQl+C4uh7uJmrorxIoUhczUkktTYsw+LWOIXplejySpFGj0SzgsDdJJeP09aXUs0ViTGTVLR4w0ldKBcvm8tDx4/XENZxAcZJumIE56OZnU7RFYTLz5Sm9TNVRveh3+bG7SRF6yMWi2bQzOpR2s1Y1RNcuA2kBp91wU4xlstkDYKtz4ZyNaxfE8lr8HWUecVJr2NlZjrJyv8yafZTS2CWlJDjFSq9aotE4Uqmdy2oTYJcTMztEgzbqZRF323H6gniDAU2R00S3HlTa3WX0HHRNCredUibHzsYW/SNDxAeNikluVqGrVoHdRoX9wyOON7bJHR8zPzLK2YVF3C75veVwG7BBPq/TJjSAec6dlhAFkcnZiEYDeF3iZCxYf1kzZCVgSxAXh9uLzwmZzU3eeuNH2A6PGQ6JDUaQQ9Ec7x+zbWuy23ayYktScoRpOoWaIBEwLrVF9MiLG4kQc9gYsNWYOTHO85cu07I5WHu4ydHxIWcWTxAO+nVuk4oubYuJhKnzhZfOPD7o/+Zf/XJHBjKRae1k23z48S7H+RoBn0/xb2n6dViT3Y4eduPJYiR2XYJQ131Loa1uvyiQk6I1kjkjq9yeEEPaBVG5dw+8xqrLQej682kqsJj0S0yMVSIQdNLfl9LKLQdcXiJR/CuVTKHBFrVqA2xBPJ6EiVHpRaV3Y3zMEe3m+eihMJXZLEK6dL7udvdRnr1aOxhNipCEpKKbUFfJwJQbLUOzdYzTKehRXWkJck+4A15srTxXL9s5vxDDLm2LqG/k8zZtZPfifHzH4i7TNEdO6TJLenJJyJAevdUu6ZIk1NpmcW6PgK9DtRRmf7+JJxAnEPYTCIe1rdDe3Lh3mhCsbhy8PHu5fZqVCjurD/GFQwxOjuveQYqTJegYsJo/YndrD1+xjs/j4tLZU2Z7qnCxXMpGxyoH3edOMD1xnnRyXNMyQsEQ/X0JDVwQcEHOkPTF+UxOZ6BwLEbY66KVzfCjb3+L2z95E6/DRjQRI3uwJ6go280O+544u75+6nY/HUG2bG61t3A0GgR8IToJP8NA1KowNjPCZz/5MjWrw/LyMoVCjkvnTxsPx0ZDq7jMciKmFxrHzxz0/+m3fkVT6RotF1vHFu9/vI3VdhGLRjk8OFJSlvasMtAZNXP3+u4Knf+ekshoR80hkkOh9g3SynT/d2pF120rzO9kEqL1F0nYrCI58keJp2CVUFgqdIuKhPF2bwmpmpqCpsOmMNUEBgzhcsfpdGSB1GVM9qw2ereOvJi9NkzRmi4/R4azrtmS0bT2qMSqotVWSw6ICI6Flafeje2sLnS8bvRnE36F+JXHUj4i/hpXLtmYGAxha8ht5cRqV7FZXvL7QW7ctnPPtUhz4ISJxWlLJarQrosLcRmHVSPc3uTk3AFet8TBBDg8bODxRwlGg4TCUT1MelMJEtZ9eXubTINr27UNEq/xmsjKFk5o4VHtr02QMp8YSNLZLzDuDpHztLF5bTTrdQoybOtsYtLh5Bl4XFH6U3MM9E0qSW6gv59YVHw5TRy90kOE718ssbO7pyFfMbcbRznPyp0bvPvDH1ArFcmVBHiw8PkD7MuL70+y501huULURJTdsuuMIwIaoW7Y4wEGWhYJm8VzrzzL3NS0Rsivra7h9biYleh2KTzS/mlFr2ifLt/Zz7Qu//Z3/gfdjDZbTtZ2y7xz4yG+UIqgP8DmxkO9jp4UNxvyojLLH4kmzFKlZzn3uJ2RKiw9uRn4ekxIYyxqXhlTZc3BUvePRxHaEomeSPgZGIyztbVOpVRVobTcMP6AX39PGX4N3VeqTwiXK0GjaZiO8vup2U+Xr9JzIVDkXRdMXQXhExJApet22y7D0zFCCvPzG/8XrfiyTHIUCQbbuF0dNchvCH7cbuEPtDkx5ebyeTtJUT7J/NEWcZ4MnH4Ke24+vBdmOXCBRnIEWg3sgj8LeUk2xVYVp1Ul3F7l5OyRolOZrIt8vo0vGFG6gTcgn1XURuagm2Ha2P2Z1b207w5k13awtaNUiLmTCwQichPYcHakFQjSnx7A23IQDwQ5TDiwDo/Z3dtlt2OMS6XTN5efVNogAd8Ai/OXWZhfJB6NKadJ0D+9GPU7FasUyWtq4mm22Vm6R7uSp14pUC3kOdzb5Qdv/FgVUcK1DwxOkPenWMFPvePDHTTib3lBA+Lr6Avgj4cJlwrE7RbXPvks83MnlCIgFtjRsJ+5qUmFfgUE0Ewq2c7WDfL3M8Pov/mdX5NjIkgxD7YK/OT9ZewukWg5yerwZ7ahPauKR74tXYMd7T9VTWQOq0rr1MjGMANlOHskopDBttOt7o8WT73spI7ucrrcYGzUGBiKMzs7QqVS5M6tW/rWyu8liiLpwcU6WUdDUcbbwni8SWr1jlHQa0XqvUgyLD55ERnrvd5/qJ9Pbdakh5XqK725ubzMlrRHTe49hyYOV5VwqI3PZyR0hWxeq2As7GF8qMRzV4NKNxUuj1CgxaauXvWR3XLyweoAG4krtEJJ2s1yl+pal6ld6QWOZplg6z6Ls8fYW0529uVWcSuvxxcUh18/Tre3a47aE7w8IXFUFqEIHhxkDw7Z3thkbHKCxMCAWQB27ISLLXypBAPxNCPO/5+sNwGyK73Ow75337v37d2vX+97N4BGY9+B2TniDCkON1kLRSmSZcUWJdNkrIpFS5SiiJZspxJXOWWXsyhVScmpOKkkzlZRJCUKR6Q4GzDY931pdKP3fvt699R3zn0AWEEVChwQaLy+9/znP+c73/m+LO6XVxFf3sQTv47GBM3OeFO8CHQjlkVfdhInj7+N+bndwhgUEVZZ1OY7V93I+s4O8sSNNnewfP82DIrKkNIRT8jf4YNt1it4trYqgqPP3BRuBmlUu0DXtwXdyxom4mzg+/qRySQx4nWxODOK13/iTQz0D2CnUsaz5RUMDw5gamxEoGAmVMYqbe6lXHbdH4cXv/tb3xB40Q8TWFpv4aMLD+GCJksQiEj8RyMaLZGFXunCl6q/T6Ejhek0KJTIKIq0Sa2d5JBELMaeJIIUPsId0MZVIMAoGsW01/Rx8NA89h+cR4lsPwnsGm7dui2ZnX+nVq8Ltp3vH0SlQgWpUXQ6DAq1lNFySWvOl+AjXfOLlrJ7ejayzmrEYZkpueIDbjJJw6z1qrDuo0kqOeAxo4FUqgsj7IpzGrk3NBmgsP3umQ7efasIs/fvEqD0OElNYGMpjatbi1gfPgHuvbpOTYc3nPULDOkh7reQC25j/3wJoZfC2iadQ9Li8MxAp48qF2W4OCzj5OiWFVap0IqVicqG1O3YePZoCelcDnP798r3bvnAQGBiZGRcFGzTloVnGRfJJxu4V12HO5SLVI+1RicKFgvT6M9P4cSxtzEzPSfPiBv3YnrGmYjdRbdRQ4a309Ymmls7aDfr2CytS3A7nQ6sBAVsM8Il4g1mByaauTH82UoJG5UOmk4b+f4iUi5N4nyE+TwGMmlMxFxMDvXhc+99DpaVxt0H93Dv7h28duoUJsaHJRExzviT5l4McmqE/sznXjLr+u1/8GtiiOhL6dLExxcfw4+lxfmgzUAXd7reRn90egXF6P3Q8blk9Ocb/cpxSXPYFFECpHEUii/pAxrcvRJaSLzMwL1FD+owxj0cOjyPN948KQOjys62TFt5DVMmmWPeRrMpZczI2BTW1ij5kIdtR5bq8gGVHqznRxtoURPgaD9iSSoFudeTRllMpnO6ccTvo7c4ruxLNnrkV9bguVtwXS4PG8hmCGuSZ9LE8f0hPvPKCELPkRVF+bdsA52Oh9XlYVwqHcDOyH6kDBKY6sK9D9jQih4bF7PbyOM29kxvInRyWGd9nswgm+PiSRqJeFpMrKibQ47480KwlzCkGVVbe1ojPnvwWOYeB04f196JYwDXh+EbGGemLvajljeAnTIed8ow+7JReRpRPOJ8Xmn0Zadw+OBrmJvbJRIXlACkKhczKfsUy3fglbZQX38mXkucngr9YW0DFy5eQKNRFTtHkuOolRoESVQSA/io5aPaATwjkHIl1SFkG4MxNIh8LMQ4A324D1/88pcQi1si103ztD1zc+gj1MrSm/2acF102YeB/vUvnn6Buvze7/y6gB601ljdsfHB+UdoO3wppFyyyeOV/pJsgYgcRVxzcTQgPNhzw4h+n3AbqQGkAfQEkQQJiTBtIYBFovyCGkR66tJkKlWW/O8jh3fhzbdOiFDn6vISmo2G3BLM5Pfv30e5XIGVSmJweBxNbtp3LSld5NbQrlJ5HZEYkI7H1Ymah1KgQD1zGulyBasrttdbBukFj6gPaJNH7UA/KMNxN5EwOlL4ZTMZecgZ08abZ2I4vGdYZwVysD0EdgyOE2Ll2STObh9AdXg3UlTZ9SpKTeb0mTecH8BiRo/fwu6pEpxWGuW6L67XtJeh00YiojgwudCsIMoPuvsaEekk0KlAFjOwtbKGjbU17D9+RDahyMYWU7N8PzK0gXRdrLt1cetrx6jKFgV4NHVVaoSFfGYCBxZfk6Vsfh4mHiazJqW8d7bRb4Sorz7BzsqSLMhw1kFHw2wqLdNXoWF7vJnLaLRbYiKx3DXw/25Wsdmk5aIJM51Exvbl64ZcYwQwZtj4iXdex55deyQu7969I0O8A/sXkUlz/4CcJk9Ql2a9LptHvKl/+t3jLwL9e7//zZD+nBSB3KoF+KuP76PSJLNQXc2UvabU2xe8bR3GKORMkpZyyZUbx4GLEreEVitwZM+gN2pBpenTqZ46PEcFkVzDOqiJhS4OHJjCK69Sf5EQW0N0WfhN8POUKxU8fPxYuM0JkyUAFVyH0LF1rC8/VJ0jWhxhNaNZXXD7qLfgH+tJdjAo5QCSeckpajRW18PQq+FVQtsntBivwrIc8S6iZnq31cVov4uffDeLiQGS2lRxS4ZSHncrM1han8e58kE0+4e5MAf4dZHMsH0iBT4Mz0HKbyNv3sGeGRvbzxwRSuLwzbJYFydhJTn9paqxg0w6q4eZA6uoEWUmZ8nG1TZqrLSZGG7fFVOyqflZWRSnvC1hOTphPH38BLVWHbsP7Rf5amFBRlPWHhedN1kmVcSuuROYGJ9DOpUXuJIISaPBHdltDBgBmqtL2F55ilq9Ke8m5rvIJJOyTMEkwzU39lbrG1syC2hkirgemCj7hClz1ItFNghgpXMI8llM8t/tlPHZn/osju4/hHKlgRs3b6HYR6OHBekT2AcRbSHXSNYgo9nJF9/c/yLQ/4Pv/kbITpfjmvWyix98/BCVFuttlRFT4U1VBpCg4JUuOufRSFwkl9kkstOktrcrzmn8C7z6hZ/yXAVMh01cpGVQcYQtP6OFDGYgIi+S0UMHhw5O4o03jiAIHOxsrQvcyWBIZ3LI9/fh/MVL2NzahOux7c8hlxtHp8vPHqkTxFT9SikOgcB/bFxky150oiOkqJfWpRiPq+QdFZ8i6rEOWkgAo+ow/24XCaOGQp6bSHXBbbn5TuRlpuDiy18eQR/tZ2TZmVx3GgEALcfCenkfrlUWUU0mZbhBJ2QYdKv2ZKJo+A4sr4WB1GOM9FdQWXcRz6QlO3LRhNNg6tcwALu2DYu7AiabXUVdBFURDozePiI84gW4efWaFHLHTp6A43sy6KGhFp2oz5/7FJtb63jl7bcwMjmqyefHAp2HSG3Oh4pTmBxfRDpZlD0FllN210OrVEZfYKO5vozmzpa4nljUWHdsdNtNybZaQiq/v8M9h0weTn4IZ3fqeLhVE3VeziEsMmNTOcRzGUzH49g3UsBr77yK0aERbJZLeLy8hMmREUyNjQn0zEUcBjrFUHW+ogf97ROzLwL993/374ZhwIA28GzbxfsfPULDVjort+QFvoquMDFgEiqAL7xlZiludeiWELdhyDrTSadUAlxWFQw9yvUS5FyVsuQFxUisYjBGEB4VbRnUZDVypDE1mcb8/KAMF1y3I30Dk3JxaBRjY+O4ev26eNa0ui46rRiyuTG0aUceNWcqmKxNsmbzCG0RwpaO9uWHtA58JnERz5TTzNTCxi5Bpw+WC1zeUEiVXHozKKGY7SJ0qnBtnQgyO472k7U4DZN28T5rR5YJFMg34NkWttdMPCmlsY04mkihgxSM1BjiMRMeleq5uRR0kDIewjKWYMUysHI54QdJ4FJkv39AApqu1NwIEy3y6HsmpEtDMhkgcVDFDX3HFeSFOPP+Qwelthel2wiWvHLxMtbWnuHMG69hfHpcntnLyJkmOP26LGPpBN3fN4GhgWmxrScNobGzA9SrqCw/RtzhngE3sjLSfEYjCtFNZ/NKaW8qE1SqDdS9ECsc2yeycEMTTSoIpPoRzw3CylkYDH1MFnL46a//LLLJNJ48fYrrN6/j8IGDol9jO3T8Jlql75efUa0GA7x2cPLl0uVbIbnlQRjDw9UOfnh2GS1PhebpzCY0yUiuiNmZSlesRYn5KnSm3HIKU7JkIXIi1FzJpD0OOz8DRX5SyOQGxIVYTVFD4cf0JO8k4Ejuoh5i0MLEuInZWVI3eVCUfMWvsXf/IfT1F3Dj5k1cuXoVyVQWS0tbSKWHpRlVOFQRFzpISAPKepxL3lHpogo2ConJjSWdpNJ4KfDD6SEhOmZLPgPWrbpEottI2XAH49kW+lIeCjkTuTTrYQ+WZWN8LCZ8dM8hPz+UbSpuPTXbAZxqgGY1RM2lSm4MjhGgE7PgxQZhJDNIMJMlOAt4BiO+LSy+TL5P6BgSfIm4uDDz4AklOoBQYln78rbrEfBIj+DL100fA6WNLdy+dQsjoyPoHxjALD2IIvbjjavXsb6xihOnT2F0ckwWXZQIpxNXhYfVN6lHbmPNHgszyGXGMNA/gVa9ifbOJjo7W0j6jkxBMxyuyXqbK2q6rAJocLa68hSlSklmASTEze6Zx+T8HvQNDCGWSotN5bOdBlZLZe7Y4eChQ3j1nc/KgXqytCw3+8TYCPJ9WcHykybLbM5NlEYeBo5QmU8uTr8I9D/63reFj55IpXHzQQXvf7yMbmRpznqVQSk1a2Tk5RFF4Za8x0zh6HXh8yeFa3g9ebISJ9lTUA5hTwmPmkHkBArTEQfm1+WNoQ+PlJGofra7MGMt7NmVx9RUDq4TqcvGEpiZ242Tp18F3do2trbx0UcfolytYunJBpLJIQksxXaiZjeS05Bg583RI5TxFnLJV2eGNhAntZR1JAWNEpasnnGDijcTx/e9GYGsBdo2hs0qDk9aGMyEsBIBkgkfCcNFzHSQyfDGMxG6fOg8/iSuJeC2A6yVqAFZRmhwSpmGE3ji3sGSJUjEZTGD/VKALtyYi4SZQSqXQoKqwszopom+wgDMuLpki/OylRQSG5+51PHUexcRfisqC0mJbuHcJ59gz+49GBsfQ8fuyM1A+bhb129ifWsNJ06dwvDkiNbnvXkI343QASIxWZkO8cDrUzaQxUDfPFJmP5rVKprlMq5/eg6TQwN49/XXYYUBLnz6qYgnsfTodlp4+OiuELLyuX4xPZ7fNY+Z2TkU+vNIplQOOyQVnBIYtodUoYDC5CS6YQznLl9D2/Gxd2EX0smEWLuTKMaarAAAIABJREFUIsKdXRZq3JtoNeui5z/Zb70I9H/z3/6nugMRxvCDTx7iLz94Ai+eEek4CUg2P3Q/jvQUaeLKxQL+GlABq9uFz3U1rwvf7chpEoOv3tqcrK+RaZeEYaYkY0m2oUUIx98yrlZJasG0fQ+GSy3sDo4eHsHCwgjajTbqrS5Gxibw+ps/gbiZRsf2RF7u7r17aDTL+ODDy/C8pJRGAqawBGEvECN0yrqcGV2/vjInuQStyJIMi8wkDCuFeDIFK5MVYhN1ULTR0+UMfg39tYOCv41dfT5G+qgFTlUpCg7R1Iy1p7TZEgsx+QyOwLf0MtmsdFDeriCIZ5HK98nQx4un4bTpwEG0iVcvHUN8NOjByVsvRRWwOEI+KyuJXF9Brd1lqUSbJyYMNqy8urPpjH5O9kFRnR66Hj795CwyyTSOnzqh0LHjiSfo/Tv3xOHi2OmTGJ4Ylnfdw+MlCbGEiwK9pwbB0kCnp0nks6Oile7YBuyWI4YM/ekUpgoF7JqYAJwO6qVtPHzwAPVKBXNzU3LLUR+y0WnL56ZDx9zcjGjq8/aUXo5iRHwWCRNJLmObFspdBwMTUyIhvbq2jr7+DBYX5tT1jkWGzAEJT8cwnn+OpwF/8l//xyFryI4X4odnH+Gvz63CNzOiMyjaebT1sJTfLVJ1JGTxynS5tsSsTkJTIHwNr9sSchJ87oEq5EjcMxZntszAJBTGLBNPCElL+eEqiiTbRxytc5LabSGT7ODVM/OYnxtGQMtww8LpV15DKtMv6lVs8mjfQU10Hq6/+sE5VGpc2FCJOTZPwiQXTrqn/QSDnP+b2ZOsSd5KPACsP62U1OXsS5hRqNWYSvFXfr2oqSafgreA3cBQWMKoVRUqaT43gMHiILLZBGIBiWhEaFzZFBKyhCxcMwPH5HZyWk04YRx+ZO/tByZanPqSZkAOOMuqRCgkJy8M0A4SsDkU4XvjUCrFvVFytlnKKDrE5RddQ4xJw8oFckKAZtKSWj0RAHdu3BKX6JOnTokMRrfdkRKLAViqlHH49HGxcnm5dBEHx4h/pE0ek6QeIk6RlTBHJcU0EPQj8Pi5LPRzgktOUJergZTzaOLZg/vImQn09+cxODKI0fFRKUmJlvBZ9w8WkcvkpLFvkaDVbYnsB/VjyJsiCGFm+pAeHkNufA7btRYePXkkJgXzs+NaWAjPSSnf88Pmi4z+z//Zb4fMgm0vhk8uL+Pa3Qa8RBqGyTpdJcXilmYPCZwou3HzWOpbZhRuX9MevN2Isju5weRLhCIFJxzxBK/fVBRIilVLNhdJBMXjHXI9yF/pVDE6CLz11gERd7cSKcztWURhcAiuH0PXDWE7nH418ejhI2TTWVy//RBXrj1AENJvRwUuZeufjSAJYLQTl+Bm0Dv6v7nV44dSniW4yU60xTRhcuqXzkjTJk4UYp+of588Cq/TwFhsG/PFNkKnC6cTIp8poG8gjcHCABDrIJvhkrGru6ZsskUyhq7QLMOYNBjQ6tZmCwZMyDOyjI8mxMJzI/aMBIgn2AHQTZho83pP5yS8BL2S2l23s0QeMJFAtVKRwz06MS41Olf7tlc38OTRIyzu349CcQDddlf+DAlS2+US9h09gLEp9TtlBpcXQ5QtunWVzcjmh7cvcXHCxPxmuMyRRi49jbGRfWIewF6e/JPNzW34nSbGMibKS/eQ5/YYN/U9T5iMxaEiKLfCmy2geTHnG10PtXYTbbtDY2qBqa1sEikzJY1wvDCEgV2LCFNZ3LpzTxr0Y4cPwGTpx36AN3bg4/DsS87Rf/S93wxDmLCDGM7fWMXNBy25ShnolPvlAxTEIUK7hcnIDyOli3IMPMeGT5+iwNNH79tot+qSQXkj0HqDgc6vx9KAQwsRFI2GOjqZJW/dRtBtIu5VMTeVwVtvHkY2Y0qgj03OYHSCsmoZ2I7CU1tb2zIFY2Danokf/ugi7tx9IqR/ZgEGOmkLMjFjgEWfWQNdLUwYfJQ8Y10eshG1TFH/4mdkoPOl84IWTJyHkfz8dgXjsS0cmKJDuI9Oy0Wj0kBouOjLjaI4kEE+lxB7+XRSkRJeh8w23KuUoBfej3hUKnfe02GZWOtEgyxp08WCUZeavdBAl3JtHJL09T9fJJFAjzanzGhSyndErhIXY4p0VQ7oQdDF9atXMTY+jqmZGXkuRGLWnq1ibWsDu/ctYHrXbAQvRhwkNqY9+eeIgi1oFfc5pY5nX8U5SxZjI4cwP3MERoyJjI1xTDxFXbuL0VwSjy59CLNVxkCW4kgG2h0VRi325VEo9MM1fJSrJTjtLtqMKaE+s9dIyNY/ZTVy2SKQ60Nxz34Up2axtrGF7a1tLC7swtjokDwnHhayWo/uesms6x9/7zsEtNDxfZy/toIrd6vwE9Q0ZDaP7EPYPUfYpE7TVWWLGx20vWODKhi6wzqdWDDHsTY8yjcQyWV9zrKAeDSvoSR9J3ryDD3YL9SSqFtBMlbHkYNj2L9/Rm4LM27BStPhgZzzrOAlLAEolbbybAX9QyOYnFnExauPcOGCKnPx32CJJAHEskgyuZZcWr7wc3e1bSXHXKTqTKmFefMQzqPWDfUZ5VtmfS79CYWGSpgyt3EwCnQEBhrVBrpeG75Dd40Qw4MFFAtZCv0qKhA5zknGcZSjLoPQ6Kol/KlUV8WXekMv6ef9ADYVDdgE5vtRySQBUnWJMMgaHbM4G9CE1OjM7MyQjVpTFiJGh4aRYk3v+rhy8RL6+vuwsHdBmvB2q42t9Q2sbm5gbmEeM7vnFBoW9YMIT38p0IXoJmrHinTQMzakioGfw+zUcczPkGOv7iREljc3uCjTQc40sHbjAlLtCvxWGbl8Ful8Hl3HFeiX/KVqtYxqoyalsFoLKdJDVTYznVLaQTKPwEqjsGsRY7v3ibbL3Xv38cbrr+LQgf3y2XkDMdiP7X4po3/v9/+hiIw6CHDj/ibOX9+WZjRmMpsTcYnG3uQWRwMLeWlUZnIYQNqcioybsO88CXTWv512I8JfGeQsC1gLK0zGLMGT+lwtl749pB10t1HIdXHm1B4UB7ISYLrcHCJukS1HBVw6GxNH1lKi2nEwMr4LT1cbOH/ptgy7hGAVZXTq0TAj96TmGOhEjqiQyz5BhUYJI1ryfdMyJZWhtETipUDXZplMxbC2hZn0Dg7NkFLKGYJmYx4KHkDajVOzkOtmFDkScNTnqgOXk3kzcP7wQjmYz4AKZDyc+XwuIpzpsjOXHMj889gnJJJomRaqvGnyBWFFigMIP2dEqVABfuW68CCsbayLGNBgXwFeq4PHDx9JEO07tF+advpxMtCr9Tom5qcwu2dXVK5ERDuRwukZPugitnKTOF+J+jDaQoYD2D13AjPTi4LK8Pvkea6Uq2i368imLFz79BzSbgd5LoM3tpCxDHnOvNG4S0z+kse6XsTRfPkcLEc44YUs2CdhxZOAmUFxfi/Gdx9EvdXG2toqRkaHMD83IxUEDcZIMz+17yWf0f/wd39L8rMT+ni4UsXHl1bhxNiYEUO3tO6LG/ISpPYVZSxfJl2K23qip8FszJKAQaTkJEfKF4Hu4qx1tamlfzzrcjlAgtHqEIcDBgr/wClhdtLCW28ckUNDUpg0ksIH176hNyzRLX8PMSuFybkDePi0gvMXb4t5k2wCyaY/hyaKrmjpws/pSTb3if2LsVRa4EqutbFJY6DTMkQCncsZQkhT4SW+DKNZxkxqEwen45KNxFGDMB9LoBhLpACtWkvQBzL2iACkWW4IZ0IzTo+/L5qGMTbXXDTQ9UMmHjFRMAxRYCC9gIHuhDFUuQtKqDHbJyJJVBvqBTqzeW8Dn8FBTJkbN7SMH+oroLZZkrJ7a2sLC/sWBH+3OzbW19dRq9UxMjWKvfv3SROsaIvO0XrIWG8zS7eO+H+y/OT3lEPaGse+hdMYGZmOhm86QyAJr9WqShly9sJlYXoWLAPDcR9Wt8UjIf6yrVZL1jZtgys3ipDxPaWTKWlQDdJJyO2xaM+YRnFyBpNze7G6SQfvW5ifm8Lp06cVMSKVO5vDVz/7kgrA937vO7pKBw/Ptrv40bmnaDiGBA/IC5b1saT8yjpQroUwYotFdStxZcmWDCJu2kj760pG5w+p0xMW4gy+XqBH9Z5QZin16zqIOS3Ewwre+cwBMbXl75MqbMt4t6ezrqN4TgUp2Sw2hWYSiwfPYHW7g48+uYpqraX7pCyVKOMh20iaxXulC28kkdTIkDrQh51yVQZFMmnkFclAp5C9aNn0lsN9NGo1WNTpzm7iwGQcMZ/TX+6NhgJ7kqPDEbzTcdBqNJCI7MSzLDe4WColijb1/CEaN+x5fLrtGTLq5xaWWFxStUQWzbUrpK17PYyhZFlwMlnVkxREhP0UR/R8V0RktIzpBebO1rbU53EyFhHD6toq5uZn0T9QlB5mdfUZNre2MDQ+jAOHD6lAV6QbKwHP1TYZlulanezcCgxKIhbN0wYwPLgPC3uOI5spqLIa0S7XEBOCLjN6roAfnr+M1Z2y7NAmfBsWB4y087RbUv7azboo+XpGiJA2j50OxkdGcXDxAPx4DKvra8hYVFEeQr5/AEPDI9gslfH0KR3p+nHo0EFNovLMDfza1z/7Envxt38zZFPkhi62qy4+Pv8UO03AIAohMssJOfmCYry0kkYUQ+SV+ZIkwB0Jcga7bNUw0DtNmcYym0sjylqfGYiZU24KfZm+qw2t4dSRsRr42s+8jeFiXm4MytOJpp7LRo6Zmb8XSKB3ZDfQlfp6fv8JlJoxfPjxZWxtloRXzn6AveQLUr4dfVbN6FwC6evj1k4/1je3I1EgU7RsKJqfsBg8WrqJLSIFLxtNCfTdfZvYNSLbBpJ5FGvmDeIjaSZlqERzX05iuZzAhW8Gsm42vTAle05f5kFJxCXQxcuVJZG4q7my7c/bNBYaaFLGwjTRTGURcjFZTGyVDUoujFzvnIYKW1CJebxtttY2UNvaEZIXm9SxiVGMUIbO89BuNbG6uor8QD+OnDyuDfiPBTrfWc+kLeLLCeLCz5xCJjmNvXteFeFTAgFSYYcxdNoOHj95LEMh1/bxw+t3sby1KYPGgMNDFiquhzg5RNTtqe/o34v7yNld9MXjOHzkEPbv3Q878HH5yiWMDg5i//79Ah+ybKXLdaPZQNIyBYPvSQzyGf7Bv//LLwL9t3/r20oTAFBtezh74QnWdmSujJDlBuE2li3iK68sdL4oBiADXZoqZnZ+eJYIsjvJBsOXjM7szwkdJ3rM5rQ/MSmUKXU6rcDZhAbSyMadGibH43j37WPI0eaDet6ijqXN5HP7cI+6L4QjiYP7Moia2XtULFDOnbuOp09WhKBPbJy6iaxFe+I6lKjjoZSMHvjoL/Qh19cvXji0xxBqa8pCKpuRz5vkYecysQyXPPjNFhLtChaLW5gcYOniyeePmwYMzhNI441ToqILu9OWGSJLEnI85BkK0zOiSCgxXxUJ6NLNLZxMVrIhE4nIMfMQMUuxX2IvFcawHY+jkcrCs0jRVRITvzafMakCxNi5yC3KxcqwEGJXeXMbSw8fyTsqFAsoDBSEDsvG+9btm3KLnThzSnoNXXJXxEUzZK9ciZih/B54AI08JsaOYe/CKYkVllEyrAtj2Nzawcb6ulhCLj9dxft3HqLKW77VhRtPw7NiMFiKMxt2OkBzW1QcOtkECo0ycmGI46eOY3H/AWGt0h2PVOID+/dJAuG7ZAmt3rh64/N58V2TxfiPvvMrLwL9d3/770szyl2/ph3g0rVnePysLZ1tTOQkiEKQhEXiENuq3oqaSi2LTosgCTZJ7TItJR1AAr1VkwPEUy44L3kzJtl1FOHnJCKQTMmMHjgdxN0K3nx9L2YncyKGw5cgbisy6mZPQL2XrsgZNNttXZ1iRk+mceD4G3BieVy8eBu3b91XjgeRF5LGGDic4nLSSNREEBdq2fiYmByXye/S8qqUAjogM2VkbVgJWGLdArihcjaCZgtWt4QDI1UMZynPoI0lRVGJa0f0enSaFGey1SpRnDXYNGptLg2d7LpGU83IdpGlRzqdff7CqDImhDTx6eTtEYrUQ8kwUEtmRTdcaAFEWyibIYMVBjp7KfYEEc9aJrQiVoOrn14UxKxjdzFFz6LZGXFqvnDhvAyXTpw5CdNKCBzLZ91X6NPyLdKW1LJFtD/keVmJIRw59FkMD80oCS7qowhU3Ln3AIMDAxIjV6/ewrXtChrtJkw/RBsmghR1vnTHlWKiaJWE8tBJGhholDA10I+jx4+Kh2y5UpbB1vTUBOZmZyKxod4+gRTA0U3IElXf1d/7lS+8CPTv/sNvhwxgjzhrANy4u4lrd7fhx8k3YBZOyklloPdk5hicPO0yPJLNDoXtaPPBQBf9QG7uNzTQiZIIJs/hC184m1NhmWltSrSGu5N5q42vfOl1cYUg81ADhB0/+wNlQpKaylPcaqtiKssX1uhn3nwXntGPK1cf4uqVWxF9gS9bZdXIfCQtlsHHppkcnTB0cfLUSZmMXrpyAyEDnRk9SSgzLQdcSgD+/ZDljg2n3kTW2cKRiY5QcQmrymyQXIuASAXXwGJStvDf4qYMt9VZt4pqdVT89nydFK3VZRHhfGezUc3OgZzqxMg+QJT7/dBAieKdmTxsK4Ugkr5WRIwqBcpZJ57+Y4FOvnoQ4umDRyIy1Gq3cODgQRSLRQma8+fPSyN34tRJoX9we2ugWESGmDezuazoaX1OOFrFiFPIZ+bx+utflCmsCn4osWp7ewfXrt/AsSNHpRk+d/4y7rVseSaEOhu+AScB5FJZvSI6XSS9FgwzCy9poNgsIZeI4ZVXT2N+1y6Udkq4eesmpqcmsXfPboEglUqsFAVx8KAcOdma7Pl8H7/+i+/8/wOd/yevxfuPS7h0Yx12aAEJzYoC60V6erJ909u3FCaf8q4Z6NTllgDyuhrozbq8Hr4Afg1hAgqKodJlvK6ZpUL+Xb+OPbP9OHZ0F6k5MgYWRMd3hDfN4U1vkKIZXrM5FaKY5Q4eO4NYvIBb957h04u34EiW1cCVuj4SUiJnnAHbm9y+9dZbMtw9++klBFyyTlhihcK+hNitBDqbb8ncDtxqDTl3FcenQ2RYelHzRUhrbEyV80tKA8fr7FeIobM+V15IRKsUCYloHsH6X6xcdAzKQH/O4ecwKXKQlu2sSISp5gLlZBIdljmCXMUjtMUS5EeWMwSC1dKI01f2wZwyPnuyhHt37oko6sEjh0WlmDfW2bNn5d86cPggbLcrPPPi8FBUrzNT85SqiplapLO8yWN28hROn/lM5DfFg64GCzdv3pY4mRgbw/bGFs5duorr5YbopZN01jKScGKcDCgz1HJ8JIMufDMpBIORbgVjxT688carGBwaEeGq1ZUVzMxMY3x0ROnh2krIoWOioEKXMjpVVvAbP/8TLwX6d78dcjFAYLggxNJqHecuk6rLjl5hQWZzHfawxuxtwke/ytCDTYUj7sosCXoZnZaFirrohokgN6z/uNQRCewzoGkbHg+reOPVgxgdzsu0UcfkHIvTtzImQUs7PkobKDSnW01yYIw4BofH4Bs5PFqp4KNzN1FruYiz5CIZSiBGZmSKYGqQc6TPDPXZdz4rHPQPPz5HzpVe/dT2ZlakpqRg8eqY5/M2qdQwiBUcn4nDFHTEE6yXoEScE0xODbkgTB5JSDkMQzM6X4pYwUfMQGnulBGoe7m638qNIWbxXo2uS9uRXqL8jTi6gYEtI4FmJi3rZ0K+YzLhIWVDmkoLvCr/qHDclaLNQK9ul3DjylVMTE5i/8ED0UEGPv7wQ7Q6LXGSyA/0YX5+Tnj4TEzSVzxX+YrM1GIsawdx8sS7WFg4JDCNT05SyLLMwF/+P9/H8NgI9uzajWdPn+HDS1dxr9lFiuUYQrTiKTghd0MTcjAzvoGE10JH1MFCjHXLmBwdxCuvnUFhoIhbt25h6ckTnDl1EqPDQ8/5LMq90RhUsILJkYHu49e+9vaPBzoDT0blQYDV7TbOXnqKUiNAKBNNUgC4caMITE+euNfdyo6nLGBooLPRIamLW9zE0RlkzOjE0MmZkb1GPgzRL9S/C7eO4QLw9mdOIZ1UkheJQpoiGQR8YZ50/lSU4jIyHeM0e5KSoOxyB9zgcXHhxlNsVx2hArNJ5MOgyBEDnVJlgqFzImeE+PznPycZ/YOPzgnuayUVcSHJKM5yLQp0li5OuwWv2sSQ8RQn55KiPKtmsqwzg8islj2HB7vDZ0DhzRgsljWM6whx6VFgtRxQhVuBEUNIjc60yTU5Bo6iH+oZJZtaJLSFJrZiBqqZXulCRIf9BetzTSo8sBoEGuyC31NNq9HC1ctXMFgsyhIGDzSLu49+9IHg66l8GoePH5FAF1hVti502V11bximHOvkkM3M4jOfeQ+FwogM3hhcpCsQIbt06Yoo+U5NTGBzfROfXL+DW5Umkh1XsP92IgWfjYMfCLqV8mJIuC34mbzsOky6NUxNjuDkyRPI5/tkR5gqEIsLu+UWipSodGotG2wvhLHUP8vHr/7Mmy/Di38vFGdfmXZBAuTsxadY2exKnS6cdGZS2riwo5aaKJqQBWq9J7CiDGEUT+dUNB56aDeou8L6lfAkb4fooMin4/dI97cuDL+GIwencfjgHqlpxeJRxs+6vKH0Wn4lF0kGFHkUHjMzt0uUXMYRecczUHWSuLPawk4zFFkIgTSjEb4ujrBO7Aj8R8XYL3zpi+i6Hj7++DycLnkvSXnZpsWfkfIucXvyXJilaxWMm8s4OE1xIlvwbtovivgSSwQ2muwlOh2pWPn9ELFgr6G0mZ4OSuTsJ9Yy0XP0QyGT8Xsn7i+2mPJXuBgiGh0RZyaBbTal6SQ8DvVI2pKGn6Wm9hUcqfO9aqArc5zELrvdxcO79+X7Xzx4EAPFAQn0H77/PmqNGoYnxnDyzElks9R3JOryYn9UcPlI0CgI85ifO40jR19DKp2NdPB5e3Cx3sEHH36MoaFhzM/N4uG9h/j49n2s+UDW8WGHMTQMlltsZvl+ApiOB9P1xd0i43Uxji727pnD4UOHpIm/dOmSGEC88dproj5ARqiwUXtSLHKo1bdWStwwxK/81KsvAv2//Jf/NCRWS3nhdreNnUoH568s4/5SAwGNZ9nRE32xoskmiTzMqIT+oglpb4pF2E4E9EmYcrroUu/EiEnQsAQSiFEE9SOZFf45t4602cFPfOYExke5NtcjBeiyg7hORAapfpc1HiWmiYcr7UC+E8JKfMAOUHMt3N32sdUmRyItCyUiskR0JwhE4tjmqJmGXwkf7335K2g7Lj49ewlOJ9Byh5ISVgpJBrAMSsi28+G2bCRoJZ5dw57xHOC1JfbkZbHEkrEOA53Qaks8fOjEIJt51G7kbwjqEjE3I463SAJGjiLUS+FhIaORqIvqk3N/l9tRvpIFAxM7MLBJqQkeZk6fpdlneUiKhCnBwN/r7YlLc89NMtcX4dHlx0+wZ3ERs3OzoqX+0UcfwA08LB7ch4XFBb2BhOfew9Qjt3BZnGbpmcXpU+9hYmJRZw4J3SuNGRaarS7OnjsvGuoTE+N4cO8hPrn3GBuOhxRLyEQKDm9MQYxMoYyg00LSt1BLA0N+B8XQwcKuWRw/dkymr9yOarcaOHHsuNzovD34U6tXnU1IoEe3EEvBX/nqmReB/j/8638l5FBmOzegMZSPD87exUfnHqETKK2WU01eh8wWIuITvSD+A9ShFjUuybpqW0heeuB24dKCIkZQJKMvQnzhFWMlbEb5NS4Xz0714a3XjyGfY1BG4kKiyahjd5/mS/UNxAMbMb8jwyhRJYhW5Ljc4NL5mmiEm8CjShwbTVqgpKWhNEVGjtNXCpJ2YbdbIuZvmT4+/94X0ey4uHDhGmzbF3YlKQC8TumLI7AeyxYqQbU7iFfXsThYxkQhAVDyGoZkdOIi0qORZcjP227BIp+Hk0PRMfelX+itqCl/RG9GnfTqQSGmzexLfg4DXRce4vDlwejqYiy0UAnjWIsDvsnyjPu9pDyzzEzDiqdkukvejmaCmN42/Mp+DNsbm7h78xZGx8dFXu7B/btYXn6KZDaFNz/zFrL5dCRFFy0TRX1Fz3MzJg5/Obzz2a+hWCTbkc24ipwSaKg323j//R9gdGRUNBqvXr2BKysb1B5GyufuVBy+cOp1b4Brd+i04bZcBIU0Cu0apvJJnDh2RBYyaFJw8fwFFIv9OHLosFpkCsuTahHy3cmDf+5EHrnu/dKXTr4I9P/53/xnIXkWPf0VL4zj4vUn+PO/vIpqm3BgEgEfYERf5RClV7xJZRQhGszqvt0V1iIxcTo32GxGuXsppUtS6zxayMihYBC3EAZ1nDy+gONHFhWae65yq3JwXOxoliuIO2XEA4dK3MpylHpXJ42s9UVZwAjBwfJSLYOH2yQMW0jls5IBesQr0nq7zbrwahJmiPe+/EU0mh6uXruNVqerqEWa2uuGNr5cHInR494VyY14dQXHp2wULGZXR2gDdJiQGWRksc6tdNqk86Dw3xa1WdbyLMt6shnRPqYoJUjppcYDLF34dmwyLcUbSLf7pXQhnMvsFcbRjJlYM4AOWZds8nlbinFDWup0+VWWW8ScRXowAVppuV4qi3oXIVoaKZBQ5fgOdi/sxt79e8WGXqtzFvY6IFR+S1Szg5yaIr7yxV8W5QXyhEjl7g2Lmu2uoC4DA1ykyOLu/Yf44M5DlDoeMrzNcgUhaVEjk30I36lBASf2ZdkEBhsV9CVjOHr4EBb37kW92cDNG9dRLBawuGfhpUBXiJFrhdJPSP+gsixEsn7hCy8pdf1v/9N/FaoIEZ8jvRwCXL+3jD/98ytYKwWyxsSXydLFSmWkoVSgTAdHPCDcNBcJCU4c6S9kt6QZ7QrqwqmhIgJk1vEDSe0pDMcWsikbr792FHPS6VDeAAAgAElEQVSz47pZE7kycKDEGr3TaIpnZ9KtyBZTkrSBGDFTDQ5dWXPhhYQufbgxC6vtAdxY9tEJgHyhIFm1tzjMzZt2tQKv24aZtvCVr/4kSpUGrl17JIFOOrBlMaMT5SGUQhyd42YHrVoJZm0ZJ+Z95AxVz02QZCTIm9JribiQ4cipKDM9uS6UwZaSJSokepJxUnVxVS6iNHCaSfqq3pTa6GqNrhgav1fiNrzo7HgSm0aIGt3M6FbH58uEFK0/JlMZQWDU8ZtlP9EjnZK2ag1UtnbEi1XLPk6X49i3bxG7FuZVA1OouOS8RoEu34DCooQQk8kCfuqrfxPZ7BjaLWlOlBptJLBTquDevXuYmJiWNcNzF6/g4wdP4XDZxOmiFUuI2VfH7QjH3KBRm+tJ6eWEHczYNmZnR2XTnzAoOS5LTx5jZnoK46Ojqjoh8nFskhPynKU34ipV5IpI0OEXvvCSgNH/+N/95yGbMo6bKSjjhg6erpbwf/xfl/FwpSUDiZiQsZKw0rqa1ZOSEzRDeChK5mLdS0Qj5naj5YuavCUJcsJ2rOvlk1C6jRmrhqnxLF579Qj6KIMmp5E1b3SY6MRcraLbbCGNtmT0pEmlAeXAcHLHsonB5HomgtCGF4tjoz2MW+sxNMMQ/f1FlSeMhFI7rTba1TJ81oQpA+996Q1Uq21cub6GRteHmUqIrmDcooNGTEbvvK2I2NR3VpHrPMPJPRYsGYqFclvx80hxwpKMuoItktD4WRPSc9AUTPdhNXh6P3uOHKLnToQmSYopyVqUYdRlkRc4sYAfpL6DhRInFTtxA6WQECATSRwpIczFZFLMDSTW6pKUIim9SFQH3VYH3UYHy4+X0OIEN/AxNTeN4yeOSlPpheoDROTJSqk8taI/L8horMVnpw/g5Ml3EI/16c5BPC7iSlulHVy5cg379x8QP9KL127g+zfvUfVRJFGaRhxZrmty0404smPDJAnMos5MC9N2F0OjA3j1zBm5Fa5cvSzEs9dfewWDQkRTqx0xYSbgKkQubUIpmsShFDH1v/U3Xn9Ruvyrf/6HYZxOA4iLCzAJfJuVBv7PP7uG248rCLgtwkxMPF2mhYTcVFc8EqpQHglpu90OApKzqO/idYQCIKWLNEhaujBrh4TN2EgGDezfN45Tpw5KMLBEkCs22k3ky197toKdjU3kLQs5OtQlWQKoCA5pAZ5L8SAHHvsJsM8ANjqjuLdjoRELkE5mRReRn4OHmQ2NXavB6zSRiXXwyhu7UW+5uL/kod61kMiaAmEmrKwsPAvPhLBcs4lWZQ1jRgkHpg3ESVngWgn7Fi6Si9CqIehTt9WSG87kOJwNKcs1GTipV6rWIaon3pPlYNNH7JvCobzVqOjLkkbptgz8yCWEf86IyzL7TixEjUnDCFHoT2NqYki+hpvIoWbHUWmrjIe8Xek1dGFbDmLHwfryKna2dwQsPP3GKxgZGRL4teO05TalnQ7rfwa5THSjd86tIlFaCzkZnUKxwC3+vRibmBBP2tX1dWzvlLG4uBeu4+OjCxfx4cNlhD4BDAdtfp9MqjEPKd5IpGfbLmyLs4ku9vg+hmdGcOr4KaTTKdx/eF8GkQcO7BODCt1HjoYDcpnoAjtX6Dh/IEuVPKy/9TfeeBHof/Ddb3FJRRqgpJmRQG/aHj4+9xjXHpRoDA6fdVWS08nscwaiXIPyzohRc8Wsg4DBHgU6a/S2BLrSdDmpIw4u2YuUW0ojZxy8cvoAdu2aia5K3bKhBINu24R4eP8B7t+7hzgs9OWSGMglUexLIUmp2qAtRl+q16h1Mqv41fYg7pdMdLg/asWRy1BPnHWyK9TZdrmM0G6i36rh2P4h2Zd9sJlFtZtFgvosGQtpHk7CiyYtxx20qjUhnc1mtzDbT+W8rtxQIomh7phahnCjic/BJcSqhCX+OUY0b74eHNa7YURZi/MJNq4mk43yizTQaVUZGRILS9KFZ/jI05o9n8bw7kE5ZFbCQKbfxNTwKGJ+DG0rhbVWBheedFCp27rTGQ9ghknJ1k6tg0a1jmcrT9FocEg0iuOvHJWNIC5JxM0YMn3c5kpy2K/vQjKoJji9kvmrhW7HwqcfP8HIyAz27d+HM6+8KsG+tbONU6dPo9Xq4PsffYJLy2vw3JggXD4HRBYtOx2Y/P67uuPZtgIUHBvzSQvjuyZw4vhJ6a1u3Lwuyz2vvHJaOFBydHtT0YhkKBi+VAm8CdX54u/83EuT0e9JoCsXhPciF7aIYNx7VML5m+voeGl4zOAJugHnNKNLk6P4rqyDyXidqlW2vGSau8cC0lQ10IWDQb4LsyqXLIQPU8XMdA5f/dK74nBmO205hVIGyZWt4jkcFFy5dEUyWtyIYahQwMRwEcW+JNImywe68Wi25tXeCSw8qffj7haDPgkzFUfGyosJGOXfWKO3SiWg28DEYBuvHhhH0wlxfdXCRo0lSwJGNok8YUZySeI+7JbNTV/4tU0sDpYwYnJa6yKVpFVKZPwlnvfU6ObATNmYJFHx8NFviQ/KJiQqEf4CEtN6XV17SeMVeJF29KJxwyYvrno0kbqYH29j38wYwkQLr716EklORrmWEgtE7oHwqZ/n9HQY51aBWyvsbSwECQa6BYQttCo2tlc2sbm5IeXf0RNHkcwm0ejQdTCJYnFAdjQZ22zw6M7JAI9cR6NA5/sx4XRN/PB9Cr52RJNldHRM0Jap2Rn8wi/8oqzKvX/2LB5sl1Fr2Wi7IayUqvVyEYYNB6elTCh2wsOI42KmL4fd+3Zh7+I+qRaWV57KbOLgwQORoG0EfUpS1FJQUDzRSWfZ1RYe1K//4udeGhj9g29IoHPiJlvdJM0bcaysNfDBhcco16k7Qj2ROOJmVgYqDAZZbxLKA9fHWLp0pWzhmJxcl5hHdaq6XCsqjskHp8qybNYSsRZOnZjHV770rj5QduC+ohuCqsi0kIsODTx58gS3b90Ut4tEnBm9gNnJYQwXEkibLuLUK+fjJ34dpPCg1I9bmw6cGBcZ0khyNVBNWsRnp1MpIdZtYGHGx6m9Y2h7wKWlGFZKXN62kMiQY62f1yUiwEbddtDYWsaRsSaGLZre+ipszzATiEutxXlV89ZgacYgZxtK6gIzkNiHRz94W/WaUmEHEoYk50MgXOW/M5ux3JNaPmaLwvDpV+YwOcR+poJMZwi+l0eYqiOfzGHpyTP0jw8gsAI0gz5crPXj/nJJei8z8DBkOhgZLmB9k7z9C6iXm0CsicmZQaQKI+gfGUOuf0D49Kz5A1Mh4CSRLUKcog9PdEuTHDtVu2viwx89xvY2XQQjXRV+z6kU+goFaTozhQEMTs8J7Xun0dV44t6woCMOTJlSE3IyMOp5GIzHcOLUcczt3oWNzU250cla3Ld//3PERRXWeoEeTdqjBXvuqLLH+I1/5yX24u9/55shg0ykLUjFovhQPC6Kuj84exfPNjx4hiU88mSqT5pRGjqxHFHoisnOFWiRfBfP7qiMhEvkoSHDDKH5Rn6lATVfKBSadPG1n3sXR4/s1b1QEf2Mod3mQIj/TXF3ZvdAEA+ue926dQdbO2W5fcaHB7E4O4FCLg4r1oERJ++8Cxt5PCgN4O6mh4ZHwlVMSjJZ5maT1e7Ca1RhhS28cjCN6SI5F3FceRLi0VYciQyd39I6BGJZJnpRMVGh6uxs4OiEjZFkU8sFeqIqLqJTxDBEs8EVurpeyRFVgS5r/FpskF78eW3uOB2Um05q+QSSFPePRJdk/CTsSxdm0sGpV/ZiZjKFbr0Bw+mged/CBz9YxuT+aSTcFJ4+e4gDP9mPfmqFFPfh0wc0zF1FMgZMF1zMFCnLPIGltS7+/K8+Rn2riunpED/zC59DvZvHUrkGN+SugIVELIG052C82ULRCVBPmdjOp1AzE7AN9hpEgUx03SQunF3Fs+UdUbJUhWU9xHwqAjlS9DVuScDPLu5H39goumzM5UB7sKsNFS0yfPT7HgbMOI6fPC6BTXru2voqdu/ejeHBolreR6WLMEAjGXD+W2QvchuNK3ms07/xcqD/wXe+SYVkgfxUZYGnl9IKSXxy+SFu3a+i45uIJROwUn1ibkpx0B501ZOBEAkJugd32gg5CGIpYlPi2dBhU7TAQBFRIhKZlIef/em3cezY/ucPR6BKfiOREReDnUsNNqG9piNSCCtrK9jiNpAfYnJkFIVMGoUMh1J0te7ARQqPywO4txWi7XCETSqtBqIvt4mDhNeG4ZbxzvEC+pOGyOTdXjVwfysBI51Hri8HI84MTcmMAG6ng2q5DMPuYnehjplsQ+0B2ahpXtGpnOejUqoKccziTcbFXqlKdNGC9GKlAOh6nrpwq9mATD45fEpxoqmTP5Kj+LUNeNi7n7yPSTitDQRtG26zjno5j6sXXDzejgl3P56xcfS1FIaOvYd7az7OfvwBYv4GDk6kYXgJLEzPI2f04+rTKv7iRx8DnSbeeWcYUzNZtL1hmMUZrO04cMIk+geGMRczEXt4D2kzRFjoR1gs4n63gR1XjdMSMQu2n8b1yzt4/HBdpPR6ZRkDsIeICCwpGDzhaIITSZETGR0dF61HId2R1ZhOIGsYmJ8cx6kzZzA4NITllRXUahUsLiwIo1JFa6nwpg09SYGkWLByaDbrsi3F589g/ttff6l0+U/+8DshXZJlMucZSnriAAYJ3Li/jis3ttHxU/AT9HfPS8bh7icDnd+AsMXYBDhdwaYJMYZUvqWiKpEJIg+9YZHAzLpyN1RM4Jd+6YuYmBgSpEVUaqWTjkkNr0w0EqQC1Gu0UqfWR0sChApdqytrKG1uy5h+YngAwyP9yKQCWRbZtkfwYMNDo+1I80UBIeG+s1v3QuQTPpz6Ml49mEXeiosg0sMtEw92LLhmFrkcdSLD54FOxIUcmTg/t7GOvQMN5Im3R+hTz6+U9WGtXJNGVAZFfAHiOq04Om8mlXrTZpvXP5tkWb6mG3XIZMJA1w0u8C6Jcazv4MjRERzeN4xWbVtQo2ajhhXrGD6w3saH7UEkh/owkwgx55TwKDWGrdUNzD7+cxwzb+Do3knsbBeQawV4cP0RbjR8rLc6MB3u5/ZhbDSDpp1HenAOvjmEipPEwuHTOLh7N55e+BHSnSoyYRIb9Rbu+A1sBy09pGECDjJ4cKeNB3dWFF59rljcs/6J7H+iukYFaFVUSiDCqMkl/Nzf34fBgQLGx8dw+sxrWFhcxOrqisTCqVMn1NZepPCiBpklHblGlilrjpTLEIlEmQsx0N99UaP/6z/+ZxLobJSo4c3SwQvI7QjxeLWKv/6I608mPK6DJVUGgh9KGtLInkUWEigfxkBn6eJ24YuUckcaSFmMjgYv3NNkRt89P4i/+ctfQpL3qpjL6IOROj5Q0SE+DJYa1G+xyaGNeglmuTalGx4/xPrashyGYqGA2YkRFAaLKLn9eLDeRNdRbXYNdGUI0jFtIBUi1l3D6SP9SJFX4vh4UrJwZ9tEN0bmIjd0aD3ODZ5oy5/ZyvZgNh/iyEgT/dkUl6UiXr2Og4iKVMt1dYomx0cIaoFAe2yWOORSCkDPbp39C4c6Eb03jHjlhO5lvM0yJgsjaeHw0SSO7BlErbaOTqmMrgecH/538af7fgkNuvTRdbsTQ3l1DUaxD8OtDkbufR9ftH+I3ckqSuU07M06rp57gAcsER0PuVgLZ44aGCvmkcqPIJEbQTI3DjcxjuLiMUxPTCDx5B7qVy6i3XVQzWbwKGZjxWHvZcAME7BjWawtA7evPYYnLFOlZgh9OtJn0WpBm/U4A1Uem059ZXQvTFbSJdgjKko3NDyG2fndKBT7pTle3LeIvQsLMkBiNheDCcqXR3cqM3mz1ZB3QFCDa5Z/5+dfWo7+kz/+j2QVlAvSrAelQZBpnYGVjTr+lz89h9Wdru4Hmlkks3ReUGEfJRtx2m+L6wNl6Wh5TuKV3W3KP8oP1ZNekOMlWuhdnDixGz/3s1+QYBA7cxHwpCkVUQbSVF3U603J5vymZPUuWouTlb4gxPr6Gh48uIc6a9YwjuFiEZOzc6i7adxd2kbXpSScKo5xpkiIyu12kfJb2D1q49ShcXlMhKg3W0ncWrfQjOWRMDxlbYqGeIi40EBDtColBPUNnJ5xMSRGE4ZcnYIwx3kThaiUytKE8mYlx4ZHmIdd9xkpLKeZvOf0IaNzDpQEntR+hrwRV4hoREmog1nE4UMxLMxkEHhNNCtPUQ1mcXPvt3AnM4d0fw6V7BhudW00KfXmJ+E8W4UZ7+Ld2kc4svE+UEvIQsWzOxu48GxbbtxC0sOhvcDu2T5kswOIJ/vFHKzpTCF74C1MFPKo/fVfANvrMHfvgrEwiasrq1iubOngykjCDVMobSZw4+qqcHN6HrJq0BaVwsJfUrcR4QRFBspCx2Y/Qm1Kzk+iPVTR5pfYUqkVTlcHB4cxPT2NoaEhkQTJ56jekBUxpnyWxgj88moiwRKGXKM/+p1ffZHR/+SP/6nafMoAQGXiOPgol+t4vFzCD87ex2qJAwRu3+SQIElKhISUMcfXzJpIAr1bFzJX3O+i02lJh8yrii+af19cMnjS0cI775zEl977rGq6cPc0krwQvJmLvOUqarWGSuGxmRGNQQ1wbUJior24vLyMZ2trcNquTAJHJ6cRJAawtFqTRRLWu8KjFiUxxfsTdg2vHjCxZ6pPEHAOy3bacdxci8PPTotnklQ5vAWIKLW76NhtOI0qTLeLM/PARD8hUFV9jfN7oCCoDVTLO7pxxPE06cxCa9AXrsbCPUt5/T02qgx2MRoOVGeQEsjktJB35LN0yRewf1cek8UAgxkDVS+J7w98FUuTr+LLOSCTjOP/9obxgZcU/XFnpwleBulMHCfufYJDj/4CiVoZbncd3XoMt+6tIZeq4jOvjeHQwjBSiRClnZrs1fblc2h1JtA/+g6GLQv3f/i/i2hU39HXsJ5xcfnJI1RbTTUzi3Pj30S1lML1q5sKHvSsbCJGocDtEW1WFJMly4v8mLqPy3aQciyZQKkOzOpetGoorydDxl5fo/uxYi0pi+AksVH5gEM73hqkjHO5hrMVB8t3f/Ai0P+b/+Ifh5rJ9Q7oEOHY2EKj2UG55uPjK0+xWaNiLkf5GblGZfmWRBpiyJKpbDg2GYFNCXTDZ0anQJArWY8nVa9rwlPE6lr4tV/7Og7s36XOE1HGFMWvIBA5YToiPBcYiWwflYqpmiFi30Lyk2OjXKlieekZSqUSBkbGEEsOYWWtLopPsv1Drx6XrMWu4P1Jp4kzB03snsiICBA/W9s3cWPZxVozA1uBY2EMiu8Ol7CZjX0bKc/DyTlgup8NjyIu3MVkiUOab61S0mzO71uUgpW/o/uxgksoIhFpyGtGZ0AzG6pwP0f5LlfDeKOkMihMDGO0EEPRDOVWupM4ittvfxO7jAreyVlI5cbw37eyeN9NIPTi6BrsCzyMdVyMn/u3GF79BDv3bmGY084cYLkVfP7tKeydHUUSNhqVCnZ2dmSBhVh4GFhwKwWE9RjalRZcghCLJ+CMDuD7l86K0i31XEQHJ7RQr6Vx8/o22lyqeG7jo+9VcbmevU4U3HJ76SqcPgYl6DFx8nblBFM19HUfQnUqmYuJ5Kuqkjb0kceqYsvqtiLbWlykd9EtXXs50P9JqG4JgehjSHZ0Q1myJXR0/sYaHj7bjoRVKYGhKIGZSEkpwdOpal10Rm7IGh1ZfSI8SouWyFw3cj2SPz85WcCvf+MX0Zfn1Rwp9FKVq+NgY2NDVJvIjxH1Xp7w6BD2mhBFlVSRQCjr1PmzA5FWWNlg85xFqUYFXYrz6zCG9ZDox3g2kl4Trx9MY37SlGEKN4G4d7paS+D8gxZaQV6WMliEyxK3yFRzL7aDuGNj72AL+8ZV3kJporqF47Q8NOoV+W8JdOk7XhjyignZc66LflNixUI6cMRMTFILnKpUpLvGQ+w+cQKpXA5uu4S0Y8J2gI+m3sONQ5/HN/aMwWlWcKGbwY0wgS46srgctoGs0cbUrcswfvBv0Z+roy908fjaHUwXa/iVd/biwO4JJPwOvG5J9NqpCBZPeAjJIDUstGs2yuUuksYk2nYBxaOv4Pz6Ch7SZJmlptTahA5NNBtZ3LtTQ6NhyzuRTajeS5OLKwrsnumy2M7ThU+fx3PIlShTVKJqsLN87K1gKlVcg9uQdyssWMk1XMZR5xUGus+FGM+BvX35RaD/8b/4w7DbdeRE1xsN5ZsbpsBAXZ8Q4xKerG6L8A1VUmk0q146ig0L8iJb9W0ELrnipAFQpdZ5PrGSskO8SYkLBxgZ7cM3v/lLSKf096iMy+ahvFMWdVza+vUmjirCGbn0au+n6rPRWpoQjeSyUyrsVrmOu4+3sLmjU0j1GmPm4SCKtFBXAv21g0nsmU5DBRdYJoR4tu3h0oM2SkFB/DNBvrQ8QPLd9WUlgwCT6RIOjnMHk6Zi0bKF4cNrM9BVJFPLlshKpvcqeUNE5Cj+D/losq2lpRn5j7LJZaXhJJMY3reAgclJ+E0ftteFbSZRj+fx0e6fxuPCXgRtihsBRsogE05qfXYj6WoTg8treHTxPPxkgH2FOKbW/hrOo/M4Purh6185jazhoNMoobZTRrtVUapGnCq3vvBLXC+Bsl2BYY2i1VpA1RzE5fVH8FJpWch2qETsUQg0jlYzh4f3WihXaAQh3Ubk9aQwqjLqIjdvKV80INV9UEs4FZ1V525+fV2+1lgk30hdU7iUoqudAoQoX1Sn7dTd4ZK91Om8WQJ0ti6+CPR/9N1vh9TdY1aX6ZT8NKUL3qn7+OjSY2xWmjLpY/NB83dmIXGQi7Y6eHp8h7LRttBvWQeTxyBLA5ruokDnfweYnx/Br/7tr0Gc87wQpXIVlUpVyh0qporqFZuRyJtUSptIaValIaKli+fXHj82dxZDtBwf9x7v4OlKTdS8JJwk0FUTkeVUymvjtUNJ7J3OqYlXjFi9h81tD7ef+XhmcycxhkTKFJ4Kr0mbKgk2Zd1sjKRqOD1vIhVT9z0JaSOA13LRajUE8lIBtxdXNz9bj2WnhKReoEc1O7MZD0IqKbLIhfldGN29B7YcsLjAjdz+fxCfwqWFr6CTycOlugAHfRENwQpcZBstuGtVtD0PA+kAlttGcf068rf/DBONx/j8m1M4MTkEp1bH2tI2HHcbZpI68erQQ8pBNptUcSC6ceQX8Kw+hfcvXIOfjKM4MYp0NgfXd9BotKUS6HT78OShje3ttk50exk9Qpe0RYnWIulYyGBnmREFuq5x9jaUWKpoP0bdGJYrDHIeKN7y0qhGK32aZ5VZycPjP/fV4tcOfjyj/+av/7LourA+kqZQKKP8RxJ49KyCS7fXUO94or1iGhahBFVkirQTCReqyCbd5Dj+px97R16MTMZ6hk9RsMeNQOSgv/a19xCLkelnY31zSzgaJOzoAdLaVwV+IsmGiMstliWRakRPBEhgK4MCSyHaboAHS2U8WSoLz0KXFkSkQY2jA18z+qEUFqf6ZNeTc4NW00a1HMPTsok7FV69cU7OhQKs6JI8TZi+jwGzgtOzMZG7iG5mxOiFWqVQpma1XqArvUHFnnq0Cc1h0f6oZAL+5G0XIkymkJmewdDCfpFtkw6VyFTMwJqbxsXR17Gx63VBu/yEgaS4z6llTb7URLqyCXdnGZmdHcRKT+HVlhFrrmC6z8LhmRCfO9SHsXgC1Y0yLn70BI63jcWDOZipJKplDoIC5ItZxFMpZAbnsOGO4Ie3y7i9RGm5UfQXB54vnXOQx5lGu53Ds+UAa+yLJNCjwH4e6OxVIlUH1uZSR2vAc9AmN28v0MUvS/n3WsZwXsOMTgIdYWpWEmqaptRhDXQ5PBS5FXeRLoLARXf76ouM/jvf/o2QE0PJP1L0+3CF8mji4VoD128/RZNXZG+sK9xf3XrvvWVtAMhJjzbsKZEc1WjPnc2iQDdiLs68chg/+fnX0enUsbmxIwMBEcVUoE7rWJG8inBq6dQjEllkRKBEHr0iOS3jpc0GyQlieLRUxsPHO7DdUAJU5X/Y8CnVldLFrx62sDCVFwkK3j47Ow1sbXvY6WbwuM7tF3oGEUKjBLP4pcuNEfcCDCQqODkboM9UaFEmuKGHRqmqQk6sXiP1gF4YM9OJrJv8eGEPL8Mkqdsja8tUGn279iDoLyIWMT55gxKBuNPO4sKRn4E7uQ/ZWg1Glc0pF0iAXKsC/9Z1eJuP0Kiuwy2XEWw/RcJoY6AQx96JEby2L4Z3DgwhT/SqWcPjB0vY2d7C8EifJLryTkNuvMk948iOTMNOjOLsvR3c2qRxWBy5dFZuc/KeqG0pOolOC7WGhadPAjx9UpbpqAp3MBB1G01fpcggKEHN8yN9TgYmh5O6IijOGtSoF5dAVgHM5pT05n+zXid9WpOhNvQvdm+ZbOUAkarrtKScbm9feRHov/eb3wp5DWnWYaB7EhxOkMTNRzu4fXcJnS5x5Re7orLQGhHf+cGFsUjpCl91U0QLPMJRVapBrxu+zLjh4ie/8BYOHJjDxvqKHGoGuV4/Wg1pw6ajAKVfKoFHr8QoVCIEhr/HQQz7B6IkDPmnK3U8eLyDrkMbdKI+vF0s+DHWcEDWt3H6kIX5cRNxj5yaDpaebmBto412fBAlb1i+jscFI0Jd0UI460gm8YF4GSdmffTrcFiaIse3UdmqyLYTrVSU/63gpSJFkblVpAIQtVGRhJsmD3kHyTTSk9NwKPvArS6KESWS8FMGLtdieHTqlxEbOwp7ewVe3YHZamG08gyJ+5dRfXgDnXYdZspEhuhJl8zFDkaGMlgYH8DxyRbePjQBw2mjU1oVXgiFYO1OgFYzhkbNRa4/jYVDC9ixfdxbrWCpApSMHKxsQSx02DhTQoSZliiN7TXRsdPYWDVx++YGGh1b5DAEtBWXE7qlMHtrwwa6x5kAACAASURBVC6K0JREEUMG7eWEXyUanarYzODW8kVdvFmecdGDxLKXE670iiLzp32iAiEsUamU7KPzcqB/99t/V+5ZUYSSh+3DNwy07Dgu3FjGg0crwlPuuT+LLG+EpCgZnxwPdYtmVtdAVxllvZ17C8G6GG2ZIb78lXcQi3VZ7isuKssFmu1e5mkL9iz4+suyBr1AV/3C3gFgnUFPUc7KaAjAQO90KTukDTBDNoix+QmR9ro4dTCNqWIAGvRxeWN9vYzHT3fQNgZRC2n1B+HhM2AZuLwtZIGBgW6UcGI2RIHK2tE6XNfpYGdjRyZ/stLGgxohLj168o9tF0V1qWq+q0a6wGhWEpnJGdiZHOxoCd2Kx4XjXTWLuDn/OazMnEDXrmG+E2Do/mUs//X/iubmLcRCG6athsWJQgYDmSzyaRODA1kUjBBn5h0cm0kjZrdR2VhGq9GiSrZo3pTLPjY3omX2bAa+lUFmdADd5DAeVj0kxQlPXUSUos2gS8D2W7C9FLY3U7h2fQ3VWkcbZEKsCZUbEWSOTUC0PC5695GToZgRS8kRSqYWdQnR9FG1AanJRUCVtvAKgFBHpxcrUm6L0zizNJEcirMSZvTRKb8EL/7uv/et0A/dqN5RBS3fiKNUsXHh+hKW17bZh+o6VsRL6G0AcbNdzG6DFy5vbExl8TkixGsARx21QXk24DOfOY2hoayiEtFBkBL4pcBVfrGiKwK9UTX3pYGR/vloYUfiXR2fKYBAivGd+1todbk781KgR4JHqaCDQwsZzBZZ8FBpS21Ias0unmx2sVzpFyc46nRLGSJ2iPJpJdD7YiWcmgsxkFYIkSy4RruO0gaHRbRy4QoddzS1GdUKrHfw9UALUiQZSQ85E4hkdDOF1MQEnGwf2kSJxE8wJlTjPno/jYyjPTxGWTA4D55ia20Z6cBFPsMNMFP6g3qNdpUt4eIk2cgRcquW8PNvT2JP0UO7UoLdoKUAaQt8vi5SWROlcgc7Ox2ERh4NJ45kMQVzaA+WWtxRDZBK9Qkhi+gQ6RkMdC+04XoWSpUU7twto0TkRSS0+TrUeVzKncjYS1AZispykd5pw+k04Htd7WvEfSQZoS6Rs6CgapyQmrK/q/6ptLDRCkOfL+OEMaiOK0y8LGd/PND//rdUcI1TzP+vvS//kevMrju171t3dfXGJlukRFLriJLG1sQTxE6ALAiQX5PfjAwSG5M4Ayd2EgSBASOwHQMxYCAObCd/RhDAhvdFs2mhVq5NNpfeu2tfXr16tbzgnPu9Zk/yHxgjgJBEid3V793vfveee+45zg6RTdCzvQ5++NljnLUGEiBV4Gqc7xSb9OIM1jF9FYONGOhcPIiyl9XcJuvAX0tLOfz0z3wDmbRBbwpQRSz/OZoenl8IDqK0q59/WTMaqag6pgOf6twUXwlNnTQn+PLeEQYeJ3V84AZAqs4PF8iEHlYqc1yq2cZSNsWhDg/JFKMwg88fhzgbhMroDFZew3x5TGVJBnq8jXe2FqjlXVkTxtAbdNBv9bXxQ88dYvNqMaMDfP6Z3c2lQLCZhPUjrshhw7WyilmpDE8tBfcgmTwyCFNzFItZVDJlQHJxvOXniM3iCKlExl1aJh/EMewMcXx2hNmYCsJTpCY+/vHXa3jnagmTbgtpYs/xmG6hcrmKWDpEb9hBtdbA0WESt+/sI1HOIV2/ih59gzIxFPIlQXtimUq4yjg6ZH92umncf9jHyZnvFH4N4LCGkr2OuV5LtYFanRKR8jAdD8SP4s9pU0/uJJs5HAWYGOACEzg4stn6eWKwFMpY4IOyisJMnA2+HLe/fFGj//K3/2XInUMT8GQzEMcUSew8OcWnXz1Dt88P4RZsBWc6ASInvM3gjqnJs+0OwlIM3PNrWlLK7oWSF721hJ/4ybeR4Ba9k1izxmVh2U2imCaXbIfE4aQus0eueDZNs8bO9jqNfD+PxdHszPHF3QMMRsYtkQyCiGMx6TomQWeNAQrxGar5FGrlPOq1qqi+4zCJ+89T2G9NMJcCmwV7FOjM6JV4F7cuTbFcpHARH38C7W4TXp966Fxtcxld2Z4DI+s7HGjsdBYjM2F7PryNVO8TQqstIVFvwAtp7WKJgxtH08VEmT+bKplpQDmLHE2KM9TFpGwGFyVMP0a04Cnd8ro4PDjAtNvFrS0f/+j9VxByuOf39f+RV08P1KOjDvzZAC9dv4kv7s7x2f09JAoFjBI5pNfWUVmuIUsjZDIP3fthhcq9VnKKesMUHux4OGvRqoVZlyWG7S6o/5IuvC0yc5JMOjezOa0sZcqgG5uDSAY64QM2m2xASQs3mNHoYI445rAqmzwzEZKxaBReldFUoWj9P4FOiqiUbYk0xIFgHsfD3TN8eW8fozH/kC3ZMoMQOVCuihR1Sbtl6SNnCga7aQjaTp+5MfAlc5jB0uOtt67i6rVNJBNumMNMqy6U2/1uP9I5tBkSZNNFPgT+XQxEl90dDmmOeVxMlhQo0O6H+PzOAbpDbpCaDIKdS17WpO2OwDlifOYjFQYoZtPYaKyhXs9gnkrh8WEeT056mEo0iBrohARcMz0PUYp1FOhLhZSgPR6GZreJ2Zi9yvS8Rhcn08nIRQc/wpjNcc2a9BclYQzzRErZvHDpMnwk4Y19JY4ZB3H82dlcc1rIwMlTwDSHfJFLytw6MnxJ4xe+D6mK0HlkhGmngxsrPXzj1RVkxBCdYDwYYML/Fvjo9noo1VaxiK/hD//6GM/PmkgVi4gVc6hcWke9vib1AQqgygoo4E2xkIw3TX+H4xSe7wNnHVNNS2csaClOa+VAxGaEpPG4jTbx+pj5Q0kEMtC1iELNd/aKzj5GUiuSLzeHRE5LI3akbH0ILTPFuVVD9Y30MiW82PziRUb/j//m50LCa8TPJeYZh/b67j44wf1Hx/ADIxtZne20qDXEIP5pQqH8ZhL71PiVdbGr0aJBkSA6c314993ruLTRMLGi83G4bZnz5RvDz/jpChJ9DZvGRoQh8cqjbsTAVCVOvgSmxd5gjs/u7KM9ZBYRVuKyOht/shFHyGVs+BOGVP+KC6VoNJZQrddx2k7iwWFHDE5h+ZpoWlPNQC4thnhna4qlPA8YgyqOs+4pwoDoztxQF/2/pDAYD571J29OC3QrXyROqmZUW5+m28J90VwOtStXscgWMPIn0pth1rLbzso7CT2lE06SIiOODK3GOeOIiFR8H6zBpaQ2G2O9GuBrLy2hRMmQ+VDrjmEwRBB0MAqoaXMVn3w1xP/57i58modlsyhWS6ivrWKpWteh9Kck7PkYjYYaqgkxSyQwnWdxeJzE0dkM/pyrdHQsIb1Bnh9Gy9X7ZVnBE0jZwjFmox6m/kgUC8kXUpBJ1BI2pNw6SpoJs3T6udVm5aoU0egKQj6VDp/tM0i5mFtL/hjeRQrAf/6lfxVyBWnK65FNAhYy133wqImv7h+Iqy0ClUNFTFrAGkXRLXWh2CKvUTQ5dLLtd6EVTtObKlXFfBbf/OZbqJbzDka0DxxlO2LRDPCoAbVvaXWZqYK9GPlGpQ0Pg5ydBY3acMnzgc/v7eO0Y2tXVBXQDIwHYj5HOuajsRzHpN/FbOGLCMWhE7deNra24AdZ3HnewmLuBPiFIhhlF+EE5YWPW5cC1LImi8/z1VSgz0XNFQdfJBxi/EbkMgqEozPwc7pyTnRnt4wgTns8iSCdRWXrCuLVKoL5AsMBLXIWWnaxG/JFfS+eD1W+4jGpzJbKZfc87TrnIWRjTDs2ugYR+8/FqFG+wHIph2qB218zmWEdn4X447/8Cvf3j0xGkK4jhQKKpRJy2YLmHWy6KaDKmCiVWLMbuS+YpbB/GMPh6Yx3pnB/Cp1qScqpOgi4UEKkrs8ECzJChx0EY1qhG8lLGV1TYk5BLdB54BIs0ahbI4ydZbm5DAqadA7FPAMmazjTYsrw+ALX5Zd/4Vuh6djRRmaCbD6LSn0VH37yGB9+sqPlBfu0UUCaUAz/jIGjUaDb4EYrYMpm1oCInCNuDLDWWMLf+qk3kKf1eNK8KI3z8IKcxewWBbQNhSIaZ6QMZocsOnhWxph4kDHnYgjmCdzdOcGzQw5A2D/EHHGK2/lTFLMLfP3dqxh32zg+2Yc/NhUDPulafQXF8iV8tXuCOQOdIjni95jFC8BAD/Dm2hi1PCXezN6m228hPiNERml7Q1tMCZiJwurxxYJNlhuoRA4p0qNk78BDn8A8nsY4lUHl8mXEaKuSSkkKT5NjminIPMyQB/7cIy68TGeSpqAmTLFI4SKjLVBXRsrELDf1HOdIUps+mOH0dA+jfg/ziW2IzRYTyZzwFmOSpgcUMzVvHFO8tfc18j0lnmqtpu/Jv0itnc7iODwCDk8XCMBSg8FJqq2ZA2jc74Z+SlwMdH8Ev9dEMB4KGhb3PFfEdMpEkMaCzigUY2KgyzDY7ddSR5NKZlyZE5XaFNvYF5RLOc1x+t0WvNOLNfq//haRcwVPJp3F6joXV+P44Pt38eEnjzDmZo8LdAt2qwEtwKJAt1pUtuPaWDeuoq2QOWfj+AJXtzfx9fduCH6TJLTTsbZhlcma2W1hkzUJkrqJbUTP5a3xoyQvBrkoQQohZvVgnsTDJ008PxqaIq2TFjOq7QLVYhzv3dqWuOV07mM48HF8dChCWSKTwdLyy9jZa2E+Nwk4eY0yK6nsmKICH5fzTWzUqOaVkBY6EYsEnSCdUYHaL0dIi54FiXI2HTfuDl+sYEXdOmxaOfRKwIvFUXvpMtJLJSx4QKYvNGEi3J0HnZIOPMi5rAW4/luS63nk9vDgJPV51KwJyiWMmRS8N/EG6PfbkngOJhQ59fReObcwJCipW1KSgnwvC8CjoVYshnK5jGq1qvdLDjv9kOazOJqtJJ4eBJjGMsgWKuZOpxxp7FFz7mPXxPniFPPxAH6fFuojbbWRm08EaDgkckNNyRxypSrSdOWQMZiVecF0IrHYKaU9ZHXP3oirj5QWsT7MH4/gnVwI9G//838aksiz0mhoi0NrEcECH3zvLr730QOMfdbM0cKSCuNzB7DzQFe2MOxSQShYzpZ/tS2u5Ys5XrtxDW+8cQUZLv+6ms0UAFzNH01FnSdNhMGr+dBtZTdJNDW1Mp1GY+ZNbwvG/PcU7j0+xZM9GrnyZqGmi/HBab7FjP72W5uo5HOSsaMQD/VeaP7a6vXhBzn0fZLE2HzRNs2UzKyEClANh6hMd7FWKaBer+kq5xoXYb5Ewg3e+P9qv8D9WdanRKa0vRVNeK1WZ91JfUaO1dlsno36aFy7jJXtTYQSfTJXPWbu6K+oKacODBW1mMX1bNysQQEqM2PqvtAJkLerUoGEPWc+MfoRyFzt90cIOMCJ+gc1ybx9DLojDVvoTwhUalVUyhUtSfB5DgacjI5F7R4Osnh2OMcoiKO8tIZ0LivWpUYBLklG74yT0anXRzDsCk9nM8mSr1AsY+KHMqGIZYoo1Jb0dYi8CKIkhEyuvu9rP5SIDQOelQERtXicoAZjMYB38tUFePE73wrrK8vSyFOTFOP2/AJ//f07+P5HOxboUUbXH3Pds7jVduK1H+g4DCZF4F4g61J1yjFkUzG8/daruHatoX1KDZb45+Sn6W4Ix1o8F/Vx2Vz7hkaD1KDCTf/dnqlzF1QtbESfeZjGk/0e7u0cafdVyl/OGJd1YjYZ4GtvbGBJmYL4PzMgNcpnODg9w4OdM0xDCuGnxbuW+KmEgnhLzVBeNLGeaiI5C1CvmwTDaOwhNmXpYTwseigx24lWwSEJfY2k/Mzv53YoVd7Yql0xk0Qhm8NkNkPXH2HjxjVsv3rdaNG0XqeGPV+sTIxtI4uZl3Uym1B75i9mDbwxE/QcIj+EHlBkpM4X6Pa7oNpt4AfI5rhokdMmFxdnBMGGaQ2G6Lw89kcYjjqYzoj8LOTJSpuVdCqtYKN2Cm9BPjfuhXpeFs8PQ3S9EIlMWYcikaahsdm5qLTWLbcwsStviMDrYs5A56gvXGB5qYHBIEBI4dRcEYWlJSSpscMhHJ+/mneO/GfmWeT7kgCknhD3IOjczYzO+Y53eudFoJv2oml12wsh9zmO7/7wPj744X2MPJM0Ow9gZ7IVddFRoLMxsMz7YgKoJlMj4xgqpSzevfUaVhs0hzL5MDWvrsEUXu5GncxOVN6VQqqg6Ahztu3xqLwxSQhd/LrCI22YOde7BjHc/uoJxhNbuNBgjr0CYijlQtz62ibKUn/loIGyciwnYugMhrj9+VOMJqw/OY0zbUP+A7VOKExdWRzh/ZdLGLRaznkhhOdTXDWFnj8TJEitduHNmhw7XXMHpUuPUeYAorxrb5YVt8RIKSOdSWB5+woaV7YR0/K03ahy46PbHWcVFAnKRDU5P3+kQeiGdZoZ8JuYdhuXRPyRj4OjYwzHnghQjdU6KuUl9PtdjLyeDvNqYxs3X7klc9rjkwN89/t/Ds/vo1opoVar6b3oFp3N0O/35Qpoe8YM/AL2joD2kN1mTpk4XzKlX6VI3mbOoYST0QWX6cd9zGSoYOgdYcxef4JFLCd4s7S8rECnxApvKNKmpZrAxOT7GHtDG4o59Qlmc3KbJD94fCGj//5//w1j2rigYsNBePEHH+7ggx/cxWjkMq/RB/WB+U3UcKnONqSFGfpcy9u5Q6kGjZFamcDWJS74bqOQ43SMVMoXZC0dCAcTWudtTYeR6+3skLXGOlyL1CLa29+jo6WyRnAnx0YpDMYJfPz5DnzPlQkOomTVvV7P4o2bm8hRRFTmwHYj8czxNtvZPcRpewF/ZmP5VIK1JsfOcW1SrSbP8HffrmMx4bqhh35vLErwuD1FmwMQAxDM6SLJn4dIDAOaL8qWOSRVx3paQxunY66YjGORSiCx2kBxfQsLmlfRsoUTwjDUix0MunoVXBA2CxZnACZJburbRMJHdpvyfdHl4/TkFM1WW8+JiNj6+gZqtSo63ZZKFyIr7777t3H95XeRzeZweraHP/nT/4125xBLy0vIZ6l3k1A25YHr9m3PlN+PrMXpNIeTswSaXU6VU4hnkkipkaSAlb1TqQRT4WEyEudm5g/EemXpwlgqFUoIZpxSp5EqVVFeaUjclg9UFAE3+lfMTQOMR0MEDHTPzCeotc7ycTb3MDq69yKjM9A1YOCboFX6bIrRZIHv/uA+vv/RffgkRukkRr5CViVyi0bcX02hDHFhMRnxGlTfOesO2ozcuL6Jl7aXLWgMArhA5LLfi3gMjp+rjMV6nNmfmVEyZG5/VFQAyxPmPu2aVGu70uiOQnx4+wFGI06PrVYVDBmMsVyJ4yffYVOsHR/j99Bhgoa9sxhO2j3sPh/CnyUlt0f5OerDi/g29bFVGuHv3VoST6bVHYgQRpeHYdMTfTrHF0yUgGiKXhDxZgN/WTppeKYMx1U/Iigsrfh8bW2PZC6sNJBd20IMWVRX1nD9lRvChnefPESreagyhRLTzHByl3Y7StyhZRKIxun82rwF+90unj59puelVb3ZDBsbmyiVigp0lkU//Xd+BpXKCirldWlIHh49x/17n6DXP0WxVJEyMYVXebO0Ox0MhtTZMZUHDZFmWTWkZx0giCWQpiRILq/YEclLm0EswyYIRkNh+NTSJ3piEnMM9KJ6rGmYRLJQQWmlgVyp4IiEERPWHExob8klH4IBkyHLFwa7B1CiMO7DO955Eej/63/8pnFdpKlizVe7P8Gf/sVn+PSLJ0IezpEPJxIqdwyObJXkLavzgzIrmigPSwKrpwi3VUp5vPbaFaytFrWkzExsf9ZgL5t8OoHNaDAk/ruNsnXdRaaz0cKHfDedC4OmbkYVsNBPIgjz+OHt+2i2fH1GpkDpi8x8LJVjeO9rr2hn1QiGziqEgb6IYehP8dW9Fvx50nkGTaUhztukkI7jUtnHT79ZQToWoN1uYnf3OYL5DOkYbWSsZxFHRoMjc47W/EErXs71gssc2rKx5MDgJ9LBz+7H0yhuv4xxqoTy0gb+4T/4J2isrmI07OL27R/g7r3PRESjDQyhNTaqBn0SNbHJsb432YDUOyf82W7j0aPHyuBMKBz4NBprKJUKEv6hXfobb7ylAdNyfQXBZCa7l/29xwimvulnioPObayJVi95A3Iw5DpqxOMltDtJPDv0BTHSVidXLJk1jTK29W9SJgvGCIY90JeK5hGCmkPjCYXU00lkkSyUUayvIFemGrLptIuSEc1ypjPRjKl27A+GTh1uiHDuIZ2ZoX/48EWg/8/f+a+RV4NpaYBj3AH+8I8/xpd3nivQrXR2U0KHdDhqktHpSZ7n0EI5lpna3Ov44Vh/5nIJ3Ly+hfW1ilvYIApgk0bD5G3Er/rLuAO2P3gBbiSyEgWy/b7j08i6l42om5yqXkxgPEvhk88f4aRFXUaX72ivQtnlzBxv3LyMRr3kLA2dEitNDRaUqIvhywdNdIemFCbuBA8wNSQxx/XNNN7ZTiIb48SSW1VEqkYIPIqsstGjbjtpETZI08DG0RwEg6ohc3MJhzDpzMYzWNBdrrKM3MYVDMI0Ni5fxze/8feVtUejHprNA3zvB3+GWsW0TCjwFJVyCpbF3PobUX/tGVNC+XD/QCoJ1Ebh/9/rdbHCW4ObRd2WhkIMZKvDzYjh5OQEg35bB0qW62zzplO0221p7mTzeZVO0cZXIpFHt5/G070RZvE8QjmOm3lE5AkrtWQSCFkNBCPMSEHwuZLHjG5QZiyeU6AnChUUlmooVKrmpuFKNM40NJgkvcFZ0Y8HfalQzKdDhAsP+TzQfv7gRwNdEJpwXS5Fz3F01scf/tFH2Hl8LPDeGKaKPrdG4FgmyrqcuAa6QmwRxwjzItfw32NzFApp3Ly+jXq9iGzWjF6tg7aAjQL9R+Xa7ChFHBejtUZcGDdh1AYVuRXmRWooJCMojb4PfPLFY7R6hM3YDDqEg4rvyQneuH4Zly81tBRt9b5lHN5TFNnf2Rvj6V5T/B8OhbiMws+bTYS4ebmM19eTyCUDJGNDJDUkI0ZvC7pBMDH9Ggae6KwRWkUTX/YoRI/sFovG4kJokMEsU0DlyjZQrOJsOEF1ZQNv3nxfA5pup4l79z7D3t4OVht1oQ6cZusZqrG3bM5A1YCFQ65YTMjI3rNnUhK+du1llYKeN0KlUhOZrtU8kxgQJ5KD/lAojpwvuEieSiKfp2qwAQFEaCgYxZKuVqfxQMYGeIJJ0xiN83j8bIDxLKMNqTQPiVzHbeuKAT2WYQRltUlBoG29L+iVRAije+SwYKDnyyguLaG8tCS9G20hsdRjqUQyGQ2+JoFc9ehLpUAPSE3oo1AEmk93//9Al9JALK3S5eCkiz/4ow/xePcUM4qjKIu/8BeVzLHjAnNQpA+qySI3faItIduiIG2V+opvvnkD+TxF7h2TT1k82iKyH5BXmn0v0/nQxND9nriV0T+7vcSIKsDSS8Od6PdjSQynCTzdb6PZ4R4kORAZQZkkES38Nt66cQW1WtGtwcnTUC+LY0HyG5+dTvHl3adaCCccqimh+EIe1mpJXG9kUK9mkE2OkRP8yKCnLrwR27h8Qp13zRYo6M+rl/2J5PYoX23KurmclXk0oZ3MUhhny8hubiGeZXb0qJ6KtcYVDfNarSb2956iSGpxJq2mLtq4iiBem8JybkHutslo0Ij2cH9f3297e1u3Aw8JjWrpEtHttNVs8gB2OlRGm0sFgdmeHBretJR542dmoPPgsH9qrK6pnCPGzvKMKJUfFBToA59dOB3+8gYk8F26jX0CFyYzTvOIkfnTanJqMtnxRB7zWBrxfBnl+jLyZerbZ01mRfAiexni9n05dBNHD0YsgdjYki7RRW0pjoMHT3+0RudpssmZ7V3uH7XxB3/0EZ48PUUgrovb/HEDHRPJtMUB2wHkRgdJ74S97Kp3AA1yuSTeeP06rmxf0iHgcErBLMc1GwKpPnU7oK7gc3wNt0fIzOeYfip3HLFJpYwUrVh6mKyeeo10DvFsFbFsVYOMTqtplXs8Dq/Xxtn+Dl7eWpF1C3tswoDGyYxJQJV86MNuDJ9+/lATP4GrWqsJlYFK+TnWCjGs1stYrgAVOlqnpsgkqYNih107jHJdI8Jg9II4xRrDOKaTmYKFmDJhO8KXlNMYz/MIyg3E6msagY9HY60H8pP5Y5MDIXqxsrJs62MX+hK+eEOdTL6PEJzKpHAhhYWjgwOUS2VsbG4oG1JVi8iKhH4mHqqVqnqY4XAkBI3viXg5f3rKSPOWGnlDfS02rhT7L1YqqtdJgWCgM9n4QR5Png8x8CmN4gx+Ze7Liahh6ELLWAV4Q8z9oTgr/Oz87xLHShUxmScQz5dQXqkjXyqqdIoOnTaMqD7gjcQDCsYT+Cpd+phPB9KOX1lN4elXFwL99373N0TJEHORalKxBY7PRvjjP/kEO49PJO6pCd+5KI2hI5I25kuUFxEDjsFtnXM85Ms25+el5Sq+/t7bKBa4CsW63coabZpoWhldVy/ISm4t1C0N2zqb7FGo3pLiruJCOjASmiR1NxpCaNknKSPgfG0N2VIdz5/sivVWKpYwC8bwek14nWMU0nSWdhzu84mr0UR5Be8ee7jz4LlIbWqyNenksGqOcnqOSi4mim+9nMXW6jIq+QSy6TmK6SlySV/GYtaDGKa7mDH6uepn5DRyNXhrpTMpjb+Z0an7iMZlLMp1jMchJqOBuDUcerGk4GFhsPKFKzE4RztZS3Kr60KzFy1d82pvtzsSd1peXkaj0VCWZwPLrMyyjkrK5rNkQcgGN7odbUeT6BPLHU/aPwy0zUtbigOWITZA4tyAPKMidp95GIzjouhGjoS6ZZTQrFHnCt1kRNEr6gFNbAKNOQryeC1B45tMDuWVFRRK1ozmaEJBCoErq5jJuQ5IgGPcI+V3gPm0g1i8i/XNIh59egF1+b3f/82QXArjl8yVHdu9KT743h18ODOgFQAAF8dJREFU8eVTeFx21SGwkkJaLRxLuyDnD5iQ7h1HxPTKpMUKsVzb/r5y5RJu3XoLmYzZdhOvFd5OzkLAG8CJxl/w3xSpS3/e+Oi8qrJktblxOZEFDU3I9nRELgUT68gwgUSugsLyOlq9Meq1iurhQb+PYb+DmddD6PeRTdr1zCxm7D9jBGoXMpbCzl4PM+TkzMAJ4NnJmfoQ0kgKcR+lbBJe90wrYdVCHlevbKCUT6KcjaGc9VBIBppM2sa3aafLAodsO11pxgfi1afSa5FEP8OFi0uYZ8vo9n3V+2xpMtkCHj96rDpVC8ouKCNI1XoMh95EGz1azYNc585Om+h02qhVKa/d0HPls6fdjVAtV2PzY5EsRuc+likX2aLUxGGgc0DEfmFlZUWHJSqVeNA4uAvjVTx64qE7WMgOiP0acXQaFOeyOfFuJNgvKe6xiV3Rm5aJMr7A8nIdsXgW3eEMoNFarYaCUBf+7LS6NO6UDtZkigEpG2RUDoZyGlzM2ogle7h0uYyHH19AXX73936NXi6YBiTRe8Krx0EKtz99jI9v76DTHbhFCn5oq69Z41F8k2VKjj4+sYW+GWt0Bbo7taw/33//69jYWLW9PjcRtc6azc5M2SFqMonv8t3rAJwHnrEfyVfhRjn/LINcGSwyeA3d0IeXXyKDdKmGeKaMQmVZ0nLMRqfHR+g2zzDptzAZtrBczqsx5m3AQLflB04nTeqiP01j99kJDs9a2N6+IueN48NDzOcettfKGtkfPt3FZET36wXK+SxW6lVsra2gTuHPRBvp2AhZuV3wZyc64ijOOqFWutHMWNPTZAHB0jbC0oporZ3hWJAmDdBGDLDx2BiK6ayxhS/MDiI2Z7TkYtmTbMO5yh8aJ/T7PdXkK2wgVd9P3ZKxiVMwwHkQyZ0hasRbgIxJcd8pre1PpXPJ77u6viZFWz5XKyUX4htRPo4Z/eHjPryAyBs30ji15ZyAFjf0sWLPbs4U1MkPuRPApj3GgzLF2toqFmEGrd5EgZ4tl1GuVUVRZp8lQSmWsUwP0zl6rQ7Gg7YsOoWjz9qIJ7rYYEb/7ELp8lu/9SvG3eEHmM3hTQKctnw83+vizr199HpkANrImX+J0kkoaMGJIbHvFGbTMTyv9yLQ3boTOeivvX4Tr79+w2ntLXRVRzQBQ1sskKNmVEKcTtclWsHjD8nsEq1iGYhpHBLRDpQV6a2TQiydR7q4hNJSHak0rdljGPb7aJ+doNc8Qft4H163ifVGDfkCKZ32M4lIoEku1QRimKfIHCxiRJx6GqBaqam7pzdpIhggGHXx6O6XaJ01hTnTkIB+SZViHlv1JVxeiSGDEyQJddGuhfwLOW/YLRXReM3PLoFJqoKgcRXI1RCfz9EbcWBFeIYGYIHqYtbnFuRuOTlSUNHXM3zZloadpHW4gD+e4OT4BMPhUAzHarUmSFDDL4dH2xTX8HYiLvSYYqBTK1+OJppEhypx6E3E8ocKtvauzNpHJIkk9TrzCvShTxIZGbE5eY+aUkXkNB7otmKgx9TLaAsC87mPK1euYDpP4fjMQzxbQrZSQrFSlbJBhnA1kx3LZs5WgplZ7gw6GPd7CCmLuOgiFm+rdNn9fP9FM/o7v/Mboa17QQ9j//AUvdECZ80xHj48VHNirDbjN+iK0kDEBHn4i75EtO2zOt0GJfx6pIi+8+7buHnz5XNXNQ01aOPB7O0QFoMRXzSkyvBOwcq47OwJiJ0uTF8mUvFyRrTiurCRzBSRLlZlJpvJF5HO5jSwaTfPMOg00Tk9xMn+M3i9Fi6t0TSgaiN3V6Mb1OkOTYrMuQ0k6KCWoA9SBp12B532CTJhgGQYoH26j92dHSERrOPZkFHL+6X1y7i+VUY+fozkjIvIocokC3Oj5ZLvIyxYyxZZeNlV+NUNIFVAkhsys5k0UmKO6qBkQxbjZKLPSxQksk63kjJuNo6utIx2b8ceM/qpgpafjb1KvpD/EXk8W3yhBqan98JJI5tOli+aYmuVzzqncrWCpdrSeSnLZjRajMnkSpiHJdx72EGnb0KkHFplGOhxAx5UKrH55M8jRTOKGgUIZkPM5mO8/vobGAxDHJ6MZLOTq5SFumQyWafibDW6nFbGdPPuYDxsI2BzT3/URQ/JdE+B/vD23otA/+3f/nWNFQlB0VmCO6Kd/gxf3X2C46Mzq9OigNIup3HMbShpfHRSXSlDJ8acm3byoaTTCbz7ztu4fv2qkAWhLM4LUnwWtweqQNdQhdg7DZyYbQwii5oq1ul8UDoQrNEYABElOJbGDAnky8soLjUQxlMm1pmIYeKxYemhfbKPo70nODvc0wNZXalj68qW2/xRe6zMxOxMhGWRKKC4vInKyhpiKZOFGPYH6HKTiPbqIc3JRmifnmBv/wDtZvPcdqReW8Zr1y6jlhkju2giuWADF0NWBDEuVPPnpbjSXPu5LFsG5cuY52tYxNNmPMBFGN80cgjtMsAJ47HHIU2DNb8MriLuEaE3JxUo+M0lEW/kqUZnQBIuVFOXy+lXNmcWi/b/Elpsqx8iPs3Da0xRAwNICWCSWWmsqLwhZVhAgMSjrNfIlyqIxWu4v9PFcdOzMHHxEgmC6rLnDIH+q1pqJx7ehz/tI5la4Nbb7+DkdIyjUx9IF5CrlpErFZHN5XSjGSqTNG9bb4xBu4XJqINg0NN7RThAtTrF+mYBn35woRn9rf/26yHXjg4PDh3FNYXD4y7u3H+CdrulxkE0WeGFbkGYvBHx7QgXkfvLaydw7hYciNjyBF/u9Veu4fXXbyKX52TLmjPDyfl4XzScDOBIOZeBLhNehy7Yw04ioIOGW0HjzWLQpOGuSGawsrmNTLEqzJs1txhsPQ/dzhmOnu/i2aN7GPVaYgxWymUsr9S1RMAl3jiF/OdzwXiTKdfBsljeuIra+qYWo/n7/U5HxP45b6+ADh8d1j3whmOcnp5q8kiedDoXw8bKKrZoPxjrIRGeIpn0tcIWj3N4wgPM6zoUjDZLFNCpbCOWzGvRgsGRREqDuOmCk9a5mmkGKz00eSCFWruehs+R5gyCA10pqNuJkOVojG6nq1tUCxXULKMVe7GIctnUBGw3N4Zut3OOyAyHFBayw8Q04Hm+Dsfm5qbigfW6AAHHSGSWLZQqmC1KeLDTxdGpJ21Xcwyn7vnFpXaK/5oxhDfsIfB7mIceiuUUbt36CTx50sRZa4YwZYGer5jMBnuUDCXpUinBnf7Q0+3MdbzJoCdcPhYbYmUFWFvP48O/uEDq+ne/+PMhLQOJTPCLjScznJ218fDRY5ydtVSXEZ+OBhCOSeVqRaexwmvYrYspOMGr1TQ21lZX8d57t1AsWRkh81jX/BCFMRL9xAWsTd/YBHFf0aTqbFOJDSofVqFITDVlZl6qz6kXkkN5qY5LL70C0IVBdIWFbplxf4CTgz3sPXmInbtfgCKn5WJRa2mUp2ZTxZo1lzNON5tTLhMEyKK+sY3K6iaSuQwG/QE6rRYK2bwcq6eUWqbDBxcWSGjiISE3ejhGp9vUyt7qch3rSwWkQ5YvQ+QWHVC0gSUVAyO+mMJDDp3UKobZmnFT5PjHkblRlLnB3+/10Ov29PX5gk1kOWakN/qTEpWiE8l5o+Z434uFWIYGTVrDKcMw2aXktbChJtTt+poPakz01yGhPze9ZUJhCUQ+zGpjxWjDmu7OFB+k65IclsnmMQtL2HlMnf0uwoRtreVyRds2Yrnrbm7W6BNKXtDzKqSxwBjL9RJuvvoWHj06Rbu9QDxNPnoVmSIVvzJCbQhPCx+UFf0AYyJpwwHGvTYW0z5icQ+N1SRW1/L48M/vvihdvvWz/yy0DGtaGpHQMa1VPvr4tppR+RspU5jVtwTYIx8adtZRexmndBp9KmPmeDGfK2u8/fZbaKzUhNWmqTmu3cC8oTxEErlFTiSF0tR62arcdIOwBLEFY9OUkT4fJ3XcGZwv1KSQxrq2eRnV+hoW0gSknR8bOA/jXhfPnjzCzr0vcfDsMWrVsuxLeP1KOi6V1JWezRKFMXMDSj/MYllUGluorW9JaXbA8qfJQC8imHTROd5DiXR1J+5vCwG0kAlxcnKI48NjieuvVMu43CgikxyjMO8hQ5mNJDF8csR9jJNVdLKXMMmUdbBNBc0adNqXd9ptTS4JcUaTYPYC1njGVVOLU+T+bsMi25+lxiEPrRKHuylY8hH7ZkZnoEdQJRMMiV6EEQlJ0lFaNw91fgIe4jEuXbqkOl+U2RhV1zIYeiPdGEvLNW3qe34a9x5yIm3UWx5cmkbw8/G9sgTjGhxvK9dtqRENYx5efuWKBJSePGmj1w0Rc/BitpRHOmumzDzUIhEuQu3SjpnRex1NRhno8biHldUEGmsFfHQx0H/+X/xsaKtsHLaIbXB+VX3++Zd49nxfX5RELZUv2kW0jRlrrmzgI4zbaQQKjqL9h2QwQmxsrOFrb74uzoR2GDWipvydDU0cc0ZZivWnICt3eHjLEFZiIPEh8dqKGlW+FAZ1rlTBcr2BWIqOeTl9DhJ+WHOeHD5D6/QEZ8cH8L2B3J7pycngpV4LX5bdMjELdGdXM/BDlFcvobF1FbFUUoFOlIDcl6nfxbB1jNTCZ4FhhDTnDs3PTrz94PAQJyctDDo9qYG9vL2JUmKBYmKERHyETGKGVGqOaXYZ7dQqpsnCeUPOQ83nR4sb3iQMdM0rIjk27YXaArQOrKtdrZ85B7UEARP7tk0nqghY7c6mmjcAg53liE26SeI6VlIZDT17f1IuoBEwG+C5TG15C0u1YBHqViAnnSUTvw4VCwYj4PGTAUajOCbUK5dWYgapDPVYnIX7NLDFE5HzSEegV5WPV994BblCDbu7p+j3KWufR75aEcRIy3Ydaga6OE7k2NPu/UzZfObRbWWAWMxDuTrHxqUabv/VhdLlF779c2E0fhcp3umQ8IR/deeeOMw80RqBS7XqHBx08l9uAUPwVhyZHK+XtCnMsuyZT5FJJ3Hj+su4du0l6W4IJoxUUIm/uutMmK02zx2llguv55tGdqAYUILCyLFgOTNbIJ3Lo8Ql2mzBcFsOSryhONiD7hm80QCts1MpOfGFsKlJZzOWPc+Xhu1l09KGX380jSFdXsbGlVe0t8lhGrMJKREjfs3OKcIJHaKNEsvPRW45/ywJYmfNJp4/30e/x8WAMdJxYHNtFWullAyAcyn+rDPMi1UM01Xh/9GOIH8ukq5kWNbtCgUhHdY2r8yoiq4UrLUZ/IaM2IYRI53JQrweNmzcNZ1x+4cZ2m5OkrK4OhkdDDNKs2UKrQWOPN0ChrBHvqhxfc+19TVUqxVh4rxZ+Gc4POL79Kcz9HpTPHk6xFkrMNRae552wFQ+kfPDRMnJNp3Gp76WJJjVb756HdXqCr66+xyTCa/LLLJEXEoFpLI55PnuhNaFui2nY0/vd9LrikoQzodIJMaoLcexulbGx395YcPo3//b74TijvCHZZA7LgL/fefRE9y7d180AJbDZtcdWQnaVExeiZHaJ5soSh07Ag4fsi1LzMXpePON11BfpkyCNU7G4jDNlsiPRuQnh+lGKIw4NdogMsKSSUeYDiMPkz8J1PTki2UpV7Fm9ryhbPhGg67IP2TbFfKGNLDG12fXDqPzlHf4MwOdn8FfJJApLmH1yjWtcekm0k01w3Q0wKB1iHHvDPFFYIZgrK1ZCpFTHnKKOMKxNnpaKgVYszNulgo5rC9VUCtlkc7FESvmscgXEcqUyha4OX1kTd7ttTWlZMnIbSIaaVmZxRdu0hlagZRWitEhmLmZlQW/cZNnOhO0SFSNPzMHTyxJGOiyZ3fKyKzdueQ9oQufZgc0KOOqlHMFdLc2A40LHzS/5W3CrF4qF21Bhl/fD7H7uIu9vaGm7OKQM1Fog99Rr+cmXUiIcUHZC7C0An7qm+/LtPm73/1UwqWk6mZJHy7kxW3nUgYPN+NgMp5ofW7YPkVA5qI/wmI+RCodYH0jj9pSFj/8swtGAL/8i9/RGxe3QTqGRD/mMth9+nQPn3z8GQLtaRpUxAfL/DZRE7YAh0LRDiP57KKHpgwjj0hXYqXFgfX1Bl69eR3lctFlhKQaTNsljDaSXK0rvXTj1ViWdA2usoRjvmt9a4Zev4+Tk1MNJthgcrDA+pDBRtkDTl/zamSsY2cpxJ9RL1Ivw5pQ5kOaBZP7zA2XTLGG9e1XRDWV3Dk5GsECM38Er3uKzskzjEc9MQn5NbnzyTpVSnYyPxvi4OBAQUb+CL8HWWT5VBLlUh7FSgHl5YpQBS5VE21imUBbSR4O6rbzuucCM28ilX5ysbPMfr4z66jO0rCRYoBh7azRmcmbzbZla8o10/Ejk1Wgy7aQn9ndqJpw8rmoX7KZiS1jG73AlAccFduVTZcvXxYuz+ku3yXP8/NnQzx/NtBsQws4cnx28LHjDFmQ0x2cKgxTWU6+/42fQKFYwUcf30Gn5wuFSjO4CzkFerlUUcPNn5PTW5Yufr+DKW3RxyOE8wGSqUDQYrWWwUd/cUE2+j/9h1/SwEhZVLARsdpAL2Vv/wgff3IbE0mtxdVB8+GwofG8gUqQlfoSWu22mk8dFJYDF/TObeqmNy9fyJs3Xsa1l19y4D+zmG198rZgRmAC4RqaLWM7QX2nohtxK7SXL2cF4yfzM9+9e1du0jqwwtuthuSWvK5a0nTddDUarDDQtZSthV2DKk2eg+PrlCasq1tXUSizabMlZ3qgcllg2D7B2dEuhr2WaBAMdFIYSGRKxW3znp+FJKj9g0MMe319f6MuED5luZNEqVzC2uoKJlQi1uEL7BenhhoqhfIMYiPPxpmZXD2BnOxcwo0C3akDmL280YPpT9VscieUlA2bV8ijM8ONIXqaOnWDaEfXWWHK8DeeUHY37fyYPKGotciyKJrw8hmXKxWUKhVRPEhAOzqcKNg5Y1JyJNvQGR0IsyfKo+V4Ega5sEPxohDvfv0drKxu4MHDZ3i8e4BYggGeR4aKYNSuKRRUdvK9kydD1IW7opM+CV0ewtkIidQEjbWMZMk//qsLgf5ffvVXVKPzg9OTZjAa6upko/fg4Q7uP9jBJDANRGZLuRwTbhoP9M/M0Lxmj46PVEKY7qJ5d3K9M+KccymBzenVl7Zw8+YNPWReQ1r5oqCRhkBG8Ioa3VTKDLv4Rlka8Nq1LSNbspVONocm5CYPWaoYxszMw76AwWFLBCy5rNTRFNSR0zhKPpePYNBL+dUQpjCeRbGyjOryGkrVJTVhulUmU3Flep1TtE8PNBEmtsvJKRssQxnMEt78duzG29/fR7fbdbcfiVQGzTJDcaQ+E0RrpDpTQeNoPdC4O1fIK1CZZPiLP68N3KyxNxajrTcym2tC4WjP5Ml0uh1HoKPadFZj/MA3Ypx2WOPRc7Ibm7QJgy4T5zcu634mlKhcJOrFwxi5AxL2JdmLNIDDAw8H+yM1pwxwCfhLX97sKjnsEld/QZ4LtfnJ10/i3ffeQW15GY9397Gzu6+NqyRFVEtlpIi4pG01U6AFS6vJSGjLZMipKN1MxghjY5SrwObWMj774ILI6K//2q+G1ozw2rRA5xXH8e+du/ewv39oXkALIC3w3zxYJgHXlXJ499bbCrJnz56h1e64ZQDCgBQUMghMB0m18AyXNtdw48YNa6YcJCbqrVAcgw9FM3AOw+I7cwUumdD1rSZXqrJmBGZTPe5PcqWLrLzA9iRpHeJ2SPk1mK35/dRwO9adaMkzK2Ek9OnMYHX90wKmVEdj/TLKtSXJvfEFcVDSOztCt32CfoeLKRMT03T7oYTsVH8ugEq1ak0ftdcXcwkkcT1tOOC4m4FiJQYPI0lRFBiyJQUnxsmDwAzuGk4GCwOZWVbok/OViswEWEZKrDWkYhUpuHaDaGFaCFNaN5y8h0a+Pg8XF3ijMXA4PJOkXZpM04wNpMRvsmEPPzO5+9GklO+d/ZvW/DxPdf36+mWMxxm0WszulPtgb2OLFxH7lc/RVCBY/pInQ0m9NN555xbK1SpanQG+vPNYtjwULsoXykiyNKQkn6BTzlss0KfcGR17CEkQW4wxWwyRLUyx/dIavvjeBaWu83b4x//w4yfwN/QJOJbD39Cf7sc/1o+fgHsC/xeS69EyDheMHQAAAABJRU5ErkJggg=="/>
          <p:cNvSpPr>
            <a:spLocks noChangeAspect="1" noChangeArrowheads="1"/>
          </p:cNvSpPr>
          <p:nvPr/>
        </p:nvSpPr>
        <p:spPr bwMode="auto">
          <a:xfrm>
            <a:off x="31750" y="-84138"/>
            <a:ext cx="1771650" cy="230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data:image/png;base64,iVBORw0KGgoAAAANSUhEUgAAALoAAADyCAYAAAD6Bd/wAAAgAElEQVR4Xuy9h7Ml+XUe9nX3zfHlPPMm78zmgA0AFoEgkcwokaIt0zIpWizakswiy2JRZYMiJQIwQYJ0ESQlkSJpyaQsl6poBlMmQBg5bJjFRszOzO7kNzMvh5tD9+12ndTd9+1S/gOsB8y+dN+9fX99fud85zvfOT8H/+njP63A/w9WwKH3+Mu/+YnIgQP6P8KIP0UR/YsQRaF+juA4DkL+Bf0V/weu6yIMQ/4d/eMn0acajUb8GPm5/gV97chz01PIa0T6HBE81+UXp1/bhcjLyeP4H78wPQn9P0JETxkB4Sjkn4d8zfLc9HLRCIjCkP+OrikK5dr5ml15X/IhP6f3PBrRvwBBEABOiGzGQyaTget5cBwPjgdkvAwc14Xn0mcP9fokZmfnETkur0u8HnDguvR39NlByK8fjq3NX2drvE58sbLGeonxvaL3Zc9lz5Feb3nX9iHXRM9J60xrJk9v7zvi69YL43uiD9D3Q++LFputZeyDX5MvL4LLv5c1iMiyeH09ZDMFLMwuolKqIZvJw/My8AMf/miEbK6AbC6PIIzgByGG/gj93hCdbo8fUyyVUCzk4dDr830M0Ot3EYYjOE6EyckqwmiAvd1NOG7I98VxXLzn7CP8B2Lon/l4RDeCTSgSo+FLVsOih9mCkxHQAsjNEmu033meLCS9gPwsWWT+jgyPFzIx7tig+bERvENLmBi5GCA/ioyWbpg9P12z42AU0saSn9vv6Pkdex/pjRWJodHmkA1Mn8noZeMGwQCBTwsWsYFnsh48z2MDobWC5/D39LVLBu94mJiYxPT0HN1quJ4L1xGjoWugm27GL+tK15w2wsQhmAUlDoDeFjkgfc+62V3a3LyA8l5iQ9cv4jvAjoVWxmVDoedlYzSfpY+XjaROQF+LftZoNpHNZFEqFXl9Yr8QOzc1JLYm2yz0/ukHtAYuv3apWMXywjLKpToqpbJsBDY4cQT0LobDETq9AQI2dh/ids1pRAgjcVT2v3w+y5vP8yIMgx42Nu7AywCOR6/rjBv6p37rk2MWSYbBN5+9RfKRGL4usC4KPY5virjRZMHV6GkDsFGJifPXvu/LYqsn4E/0vXrb+GbbBtHP9DojNnSNCnZT402pUUJfiz0YeXqLEHIveFPEHl+jlnhxn70FLX7GIy/uqienmyEL7pIHJ0NWo/e8HBt7vVbH9PQsIvXedHNpseW92d+SoWmEUgOV65C1iD146n3xl468h3hz0+3XjXvY0OXx8lx0T8wLitHphqKfS2iVn2kk5a/J9jhSkSEC+3t7iFwHtWpNN7D687d4dt5N+l7MZdE6ZdjQJ6pTOHb0OOrVOrIcGeOgLZvOBcjkyAR4+0ZAb+CjPxwhCHyMghFfXKGQRy6XRzbrxU8wCgN0+m3cunUDjucgciKEToT3nXss8ei/wobOgEXeJHtHWlgyzeRNhQpFzAgPbwQ2ZjV6QSYCSSS86u1w5DEczLwM70bXs/BGMUngRmzoKS8sDoeeUy6X/HsSaVLQJrXZ4t+rF0h7RTKCiHCNQhrfHzC0IU+dz+dBjlu8hXgx9t70jyAMG7N4dy+TheNkMD09g2qtDseh783ABc6xEdNz6HrKais05HCvkMGipOC6ZH86UezJzFjN0CPaMAbp0h6C1kvXkiGEwUq6FoKohorS18Ub2YXnuAzb+oMBmq0mr0elXlMvrbZCG98ckXl6jYr8avSzSNfI8bC0sILVI6so5Aq8SXll4uuTzc7ONOXEyLb9Eb33kGEjOR5xHCkbUezQD4ZYu3MbB60GkHHYPt537tHE0H/tt385ShuM3oJ4txtcYGcoMZd/Zx6cvUZyxfr7lPFqGKSFG/hD9pT0Ngku0POwoetNoAUwnGhwJ4kSZh6yWczQ5do1+pjX0w0h10uPlyBo+5Z+TPiO4BB7C8LuIJgiWJyukWyPDJ0+e2TYDFMIwmQFA7JHV6N3M5ibW0C5VIVLAF4NnT2r3hM2/hRaMaQgSxf7Gn70uGcXECL5SfIEtFbyl6k8Sr25YiPNh+xWOmyovBJmaLLy8vMIyJCRey6GwwEGwyGCUYBOp4NiuYxypRzjc4nE8nxxlNA3xAid3z/dZ3qYh6yXxfEjJ7C8uMzenLcIR1lzpodRv/xag588zxgYTr7hl3UAP4qwvb+DG7dv0RvhAPbetKF/+rd+WcwjTnz065SXMC8smFlDaNrjJBtMDT1lVerFCa7we1NMRhiVIARtAEsQaQEO71bZ+WRwlKimIgUZc3zdcrPjV9UVok04ij18bBm8yQI/YMxHYY9uTDabEZjCxi2JV/yPDZ88eoYjERS2CJyR3y3ML6FYLMv3tqvMsOx9x4aq8TmVCFvEMoO2W5/Od9KGzjYicTNO1s0A47VQK0iQm0QYsyA2ctdF1svw+o3IGQ366HY6CHTz+6MAk1NTnBDGKZTCFoNk7Kd0zQ2GyTqIweczeZw6dgoLcwuch40TAG818nRgSmcy6eRZ3aNudiBwgN2DXVy5eR1OlgzdwXvShv6rv/nJ2FEn+yhhROiZjFmxF2VcyThKEhuDKmOeXc2OWRD2wOZRLYDLs7GfMmzOia55KElA+XtNaSR6aMzThDTx6Io5UwwNPXSk3p68uj0feXCCZ5Q+kAfjRJONWTaaJJqCq8nLiwf32FuTR6dkVKCMCzgZ/vni4jLy+QKH7BiukFuJ0R8h1UORx6AMPyZ53+arxbunfsf+2GgtYw4SJ2UJpTgke2wCMYQxYXeinlzeYxgE6HZ76He76Pa6GPR77IQo98gXC5hfWkA2mxOGK8WkxbmF3lo2doJCvAby3MRKFbMlnD5+GjMzM/rqac/413+ditXxgzg6a8TkqEY+w6H7DGw3dnDlxjV4OWHE3n0uxbp86jc+nt40CW4yb8lw0UJMAl3ixTRslQ4vCnGYIYk9qq6Seu10cpv+Op048gbRxNGSK0oW5fFmDpTpU7jUpFf/JslACWYZWzQSyMSY2wzcEkVhChiesAHb72nRBHMyVKHdwcmaenkydNfD0tIyGwNRaWJQSsUZ68E7VJghu3K6aUzZsV0qa6RvzJJU8+gGFdO4VoxZN0jKAM0RCXCSpFKST9mgOYpczHIE6La76DTb6HbaGA77kuyTMeU9BFGImZlZzM7NMoQzgMyGlsL8tqkkwTQcLY9xnRxqpRpOHz+FifpE/O7HzDvGd+NGT0shWZTezXgtE7THDhdAEPpY39nCrbu3kVU25p1v9ejmXZm/U/5cXoAMzTxUvMjqMehCyCOmE1MLkwwbRiM2wDQcid8KJ0UJs5M2dqEvzd/rZlGoxPy8bj4zfua7Ddvy48LYIzOeJ2488HnnexmPYUoSYiUBs3/Ci5s3IqqQs1I27HgTKD5n43cEziwuLonXI0OnD/PknKNYApV6X4YDY4pW1mLcwG21ZGPTO4sJVPmBfK/5jnHc8tTC+0hOJQaeoX9eFsFggE6rhVariXa7g2AQgMkGL4NCsYBcLgs3n8EoGmF6ZgbZLOUlQslIxNK3mLqxDEnpXiuaZm/O65PDRG0ap46dQKVcjhPy5J0lW5/tLeV2R2TodF1GWxMMHo0wHA450uZzWYa+ZC+DYIDb63ew3zpALp9jB/LUOEb/n+OnNhYiTjR14cVgE8M0rD1OT8makmGRV5BERfCYrQdDD/U8sWHrL5kfJXZBoZKF8vjmKwaUxJH2o2D82DDYoImVGek/gwLyGHrhbC6HbC4jdshhVQxZ8gbjugXGsHdn4xbYwridbhxBGUdgC7MvXBzJYmFhAblsAZEVXdS6JW9LvHg6H2LIFtOK6ehneZAZtybi/JwSr825MPuiOD22QLYYKZrw++AbE2E0HDFEIQMfdLoY+gGCKOKCTX1iCtVKDQ6thxchCIcgJqpWqYgzcwjKSBHI0FPa4OklBCTJ65ItZdwsMl4OMxOzOLZ6HMVCQbx87MaSK9bbC2KD2UmGIYZUUAr0/vE9D+EPfN7YxVIR2ayLbrsDL+eh3W5hbf0O3KwXG/qT6YLRp5leVI9BmFuLCoxp1fDEsyvJad5cX9i8qhSSqFIliVwmk7VKRcwj8+tQWOTXkAtPcUzsQWLkTp7ZigO0QXQlzEPT76RgosWkuJIrMMV48TAKOMn07J/icSo6MZJMeXPmfGkDsKG7zJeTt5b3RN/TJpCNYhQjfU+4fW6WcGyWqhVxyiksR5oOM7wlGzoNCaUgFuOxsa/tPYrjSBm6YlQlW+OI4EUSZWkbUlFs5I/Q7XTR6/UwHAzR6/uAk0OuUEaxOoFircaeczQcIp/NYHKqjE63wYWzWrksz+uSZ5WawNt6dMPpjq6h5gMZN4+ZqTkcWz3G/DevXWpHGgSlPR86QLfbRUD3LwL29vaZP8/msnwP6WuqixB8zWRd5DIuX/dg2MPewT6anRYmpyeFVHCAJ8bpxU9GRhEau8JwjlkNC6ea3Bj2Vs8sN0uSIV6oERm6BS81ZA2f6aIIXcjhD34OTTxjOi0tEdBqpr2WlPpVSqBGw5uAE81AYBN77AiZXFaghyaVjLk5uZQbx3w4F4FogRTG6M+5OERGb17dqEXC8IzZyWuRoc8zLGJ9QGIJutm1bK51d6tCJ5/ZlcScmbEL9pklDpqEsRwgjnpyX2iLxEQP+aMgRDAcYjQYoN8foN8boNcfYhRSlMrCKxSQKU4gX6hjOPLgc6AYopwFSlkH+ZyH7oAqog5KVHonh8fkt6SyFtHH+JI46RYnQbCFIFPWLbATOLJyVJwEQylZIMnBZIOPKI8CVTgDtoOd3V1cu3aNnU69XkexWMCg1+eKKUGXcET/Agx9+jzi3TMzO8PJM9/3tzP0hB5PexX1OoYbxwoYaVlAJF6DsnQyDpUCGKQgWpHhRppvTzE5coOUclJPn4RmYxTkNezndNONnTFvZ5DFOHF6s4Tj4IzYAIkZYZiihkoGLiV9oQiFSqTE0gw9BVdiHt0SVykY0eYhb57J5DE7M8tRQ9J2S7z169jwRYeTDtgxhNONLO/HIlXi4c06jP/n96HRlXGtenrK3qJghN2tbfQ7XQwGASLKI7JlePkyMvkSRo6L4chBoVCFk8nCy7ls4OVwiLDXwX5jD5mSh3KtiEIhxx44Yr2NlePlHZihCzSTjSDJqEuADh48FPIVLC+soFyuCWdEeh+jSjjXGsEPhvCpKq35FKGjK1euYGNzHfl8DsVikWEPs3zK9ZeKRdYgcd6ilXyuAitUJFt8Is26fPq3P2nii5jiSt+KsQqo7QjbjSmPe1jP8RaXbT9Qz838eeqG0vcBQx9ZPvIi4oFFO8P/GK4IXcnOXL16QLtb8botBPPhDJCJRlTqUA2ZbwTBEmZXCMOmDJw9vZauFbvzDTYK0mQAauhEweWyeS7/k2fnm5iC5Ak+VywtvozNxBgVdgJxxJLfy/uT922GRD/r97v8vvOFguZNifaDHuuGQNAf4vrVa0CUQT5fgZevIPKK6I08jLwcwshBpVREpVxEEPZQKufgDLo4uH4Tw0YLUd7D1PIUyhMlwbt6zbyBlYLlKvOY87LrFHrVo80FD5ViHZP1GXTaPZSrVV5Hus+kZ8nnKGkE+oMOev0eBv6AHf5Bs4G9vV04TohKpYR8gSrVUrEm5yWrR/dNnaRtuzgXkrxkzNA/9ZlfiqSSJVvUjC/tWdIl5rRxmkKRq52x9oFCm8CKt7It8iLp50hDnzAU9oR2NuEwigbiuaV6Rx9Mx7HIUZJeugbJDUyPQtVWgyWWZIoQywoYHFrJ0B0r/kiBgby+5RgGY+Ik1BJThjGC3Q2nF/IlTE9Pa1XXzGKcTRDPY1BLcg6LmZyL8KY3T54ydghUsXVqNhv8NeUDxWIp2RT6t4QwhoMAN6+voZKrIpevoxfl4LsER1zMTc7ALTvwCbe3G+j2WlhdqaOxu4/Wa9/GMF/EqQfvgZMZIZeTxE6eWu6naGeE50uckjqnOJqJV/eQRTVXBpGZzVYHMwsriDJZ9PoDhIGPDFO1EdqdFtrtJrqDLhs+eXjC5WzkRBVyNV3yKXpNzofNISpfL98rrFIS5FAy+kuqxhEmI1H+pRWMaeZAS/CKx03FlxCk4+zBYc9uEYIvWEMvMy0Kb+hH9hgp7BB9pFiOMnHCnuGIE1dafEl8xTPElCHbrYRJMUaiCLU0zfhN8LoYumwG4s/Yc6egixWOmH3hCqjeUE1KBQt6XBGdnJzSxU+QaxrCJBtfAyi/eWGJrZglnip5//w7pg6laEa/azQafOML7N0k19FURTQh/L3HiRzlEH5URt/NYLo+g0HkoX3QQHN/F+RUqhNllOtllPMRdjZaaLzxOubPncDSwgLa3QYI+ZHXlQ/ZiOlcy+QagtS0HsDaHSrzu8hEHrKBg3ajhfZggJmlFXiFMprNJvJExUYkt22j2+swDKlP1Xj9h8EAuWyWVaOS/BosMi5fciuhW+W+CQpQpu/tDP3X//knzN5ijx7jxpRQi726alzMI3M1MZZrSqXO3rDtuMMRwr5nXCXx+S0eXhIU4ctJb8FUInluKtlTlj3oc6JMr0+ejYs4yulbFLEij8ETUmkZJjd2xSXJnGF2owu1aEQLmDZ0o+o4cpnOhfMRF5VyjRMmljuPg/A4GT0c5oUwTrjzw1Eu7SBiPUsY4eBgnw2cSvIJVasYmRaBnzeDYBAiPyqjm8thmPNRQhl39xvoNZqYLE6gUC2hOlnDyBkiDDpoH7Qx2NvF9Mo0itk8Ot0myJFScSmGX5SUmkIxNqzkSmPtC4GWCMiNPHS3D3Dr9i3kJqqYWVxG6GZwcNDkaEHvuVoroVIpsKMRfG2vwaY7Jm+OnWNKIixMVJI7MJemvuapsylR16d/+5d4jZkHJT12bHgJPmQDV6/KGm7lipMkM9nphwsxh5PQdIjm17IooomJ/Mw4cKEsDc+zUJ9wHCWauYw0EKjElL23emQ2APa2YpSC1YVdEa24CMs89tL6HObRjT/Xyql5bZOu8uvZ8+lz1qoTqFQq8lwpC03nnbwOcu9Ec8Whf1x1aSyLRbX4e2NrIuCgccDejhJfKuxIU4mW+dXQo9BFFDrwez4avo/GoIOVmVWEbgm5QhZwR0w5Fslbk6Q1GmJvax2lbBHVagURfPR6ZOgULQl4xGIW7gUwwx8TdaWTcIItkQPPBzpbe9jc2sTs0SUEjotGp8MOhOQAxVKBYa7HkVKLURY141xNoVKaptX8S6Kc9kHILlGxiNyEcejy2/+M74cZaKI1GaMHYmOz6iDvLt0hhiGFvybMTBl6kiikEzILfxJyU6o81oknRR65Dnk+UhhyBYyKECy8EkzNm1PFXmaIEk4Vj5PM1iXBknQlpSEI8+VUxTSPTtGJWQGhExNvriyC0ZNSAZKNo4Y+MTGFcpkEXclNSShSWXTzuQm3Rpdk7JFx6skuMX2RwDiVOkcRmo2GRjGPDV7kvimmhxzHyEWn0UHjyi3s93xEy7M4fuQI8pUZdIYRep0DBiLT9TxKuQwnp4STK8USsiEpAfsMKYhejGsKMTWq74YdY1qgJe9R4Jo6g1GI/kEbB/v7rA/PlYqYnJlBIV+IF4Ujr0UHW1tdhtiGmJLUjaBLbN6dnBbncPw8cu8tOXzynofNtwCfVkM3Yzd8bKE0bfhjzApTRHq9Vt1UHYl5r3QkMIxpF8EcqoV5pS5ZbsDwyIo+ZOBi5LQglPRKpVL/mYBI3agYsiwyv23D50yPqaacaUbBdIQkWYlo1U9rkGBGJl0xFS06J7y0wXmTGTtD3UVTnBhSgptAEEvslSOIK6BmmJI6pdsVbfMf/pyW4ga+z9JZKr4UilSAoQiYDiNkFC46+100r6xja3cX9fvPor54Ci/fDnDxTh/DRgOLxRFmZss4s1rA0RnapJSvdOExNOxh6HeRzXnwjDJUBRVpzIV8US2PUakx2aRdZppf9Nsd9Lpd1uoXyiVmSkSl6nCBKFFAyj2L4Yklv2Oe3TC6ODlZWYrOsgnk75Ny1JhH/5Xf+gWpW6SMNo0X41KzhvK/NjZrg1PsvdLNAKal1nK1bR5+boaV4smJaWFOXvE4t05xmxsZuXhyNjYVVpnhGQ9/+M2mDX0URuKdWLRl0IWsXXhzKvQYc2NKRtHpkFeTQpIlqoJTLT9xMT01y4ZnXTlmdkk+IqsilVCDLvSVJqMK4YxWTNgXi3hJgk/Pubuzg2qVGBVK6FTgpp+ZwXYoimXQ7fm4ubmG/MQynrtRxBdeD9BqDAGnizOTOYTZEhZK1/HjHzqNycIU4PUYSra7B+gP2iiWcqyPEQNSeMsiMWkWSUdqMlp2HtRsoTQkFYF4FxKMoUo57xFrmSRZgSaZ+lzWXshJf2yPSaeWeGuJzkkuKM5l7N4rA/hE2qP/6m/9ghBbio3TGNnSeenuIP5SmAwOI6kOk7gXSXeLwRrJirVzRO+wGW8MW2L8HzHlNFDRP/drkoFljPOW6qXAEvMEisMp8+EVoLYtMkAqyxMTk2FmhTYU8bTE4JBxUBFCSvrKohh+jwteqhHhyCHY3zQxBvH4uRlCeajV6xyOk2aDmCkUzzUWufRaTYiV4sxjuKN1CjELZV2U4qOfbe9sM+tS0vK8UTJCw2bYo5PGZBS62Ol34Ls1/Mbn93H59hDOKAsv9LE8WcAgm8cx7wb+4fecRqWaR4awPajhYohWax/ZnMN5gAASy8NEpGe5V2LsYpwm7Epa+DTqs5ErFtfIx5CL7cgSynGEYCjDIrTyrOK1Y5hjWqqkT9eSoTHo8iu/+U+UdZEtRC/MtB4pAqnrhERMcJj9MKmAQF7FwWR8JsTXTEsSDNlpiR7FEi+TzCbenCALsyn9PoKRL80AxKawkSeNyLa4bKTa7CtemDYTXSXBiSyy2QJXK0dBhF5vgEq5hN6gj1a7EfOzpGAk2ELPyQkqP5+JtRLprkUNK17J93Rd4uXpOer1CS5mmKHHQCItmUj3hLLhJw0T5uUTXJ8wUWl60cLBzs4Of0kNEeOlVloXilYuJ6sUecJRDv1oCj//x3dwfavHIi4vCjBXz2Dg5fDo7BB/9wPLqOfpqagYlUEw7GI4bCOb085/TvjU0NMJ91jfKHVQWa1iHLuLI04IC6n02IcmkEoHJ0wSr0rckH14Y4nTTeVjccNLkq88cSaF0T/1mZ8fyzrNo5PxCj5LytlSuk12MxV0fCr9p4oIbILcmKBvNlXhMy9uZXoq/wYBiXL6GA4GXKrPk/DHoQ1mWNzhLnQbcWFGLrs9gRsRh0z6+yIcZOAPA6yvb2IYhDh1+hSG/oANnSJKvV5BNk8ctGbs6WKRirr4/afoU4EwomoUJkcxukcefUI2Jie+40m84e003cqbS3lpWxO77fH6p5N17W21DUF9nNIVlWPJcbJRZMN7LjmJPCJkWcPSCObwsX9/G7e3+4gw4IaTasFD3yug2NnCD39HER9+4AxcZ4Ao8hH6ffhBj+lFubeJoRt84Mg2Zq5JUjlGPqQeZ9GQchwBc0KC8JIpsWCMmaxjgtvtb83LM4cVJ8Pj2Fxs1sETZx5KktFf/o3/Mb4zgpNHSaFFaUdLEExma39gjazpBJbpLsXepkOQ/SF/RddvHpyKFsPhgKNFLpthGS1FJMPSXOHU1jaCI5aFs2CIF8HwIzUku8g4GYz8CAf7Tayvb7ESbmpuDmfOnMEIpOBrcbm5NlllHtfktrKIxq4koykS3UtCU6blvJIvZNijU4inazRhHN+m2BKMcxGczjeR6UaLcuK92Oit44qQgKk3lcWydSfmhSIIORqSAqThA9GKpL/xMjmEIcEmB9vDRXzmL85j2G2hkM0wNh50y1gbVHjuzVTuTXzsh57EymSOjT0IuqxcZA1WPM1AGlZibGyePa5QJqwLX48ZePw5Vj7owlg1PtkwZsyJUQuDkyyj9akqv5MssEYyLRrpRno8beif+LWfVRFdEi6NWpNLtw9RyRlRRp6D/9A6jLitTgYQHS6ExLQjsSkjUilSeV9UZ9xpr80QRB1awkehNzZA5r551SWcxUYuYToaeRjSaIRuH7tbu2g227xA9MilI0dx9OjRWF9Nhl4oZVEoEk5PCl5xl781XaR16urF6dUPGzolquTRBcsKAyA7WtctBVnE3GWSgWhb0tXnhEIUnbq8XZnIkPCTtFGoskhCJ1Lycf5EjSScC8mAJIpuhXxRLiLy0Oj6uHz7izg2t4N6dQJ7gzKeu7CCz16ewd1WFpmoiR84FeG/+sgSMpELP+hgNBpq47qwGFI6YVCtEDiJ2OyNU7Yi9qf0b8yC2XroHTTTipusLV+SPDDl88eSXtnUBpG00YPXKml4Mcc8Zuj/9FM/EwmzIXjMEsk0hpI/tAxZqR0ydB5PYFdsHS/0vbEEgtFjloV41YFk9gRb6A1ZU3LMiJDSUCdgMced8rYi8FJ9INFcEPgxGjps4FvrmwxZ6OaTkWeyOZw4fQZTM9Po9chLEeMwQuT4KFeLWnBSzK3jLIx5iRkeLTwJMyPrEyseCc5kspyMsv5+TGmdOAiB6uMaHzN0GwbFSScnodoxpInbYQqW1rzdarNslRqYqVufjF5ug4t+n2SsAaYmpznvcMmrZ15DLvcysmEXAfLoI4dbOw/gD8+fwnOXaSMNcXJ0BR//iftRLuYQBJK4iz3IjBYiB2THpQxdcEQMQZIRGimjTdODJuFWk5Gk0qKG5ZdpfJ84WotayWeVbKhHGDN03SbvuCcFXcjQJdKo5iOlvYjxkI6PiJV57K30DSu04GTBoA4bejLVS6qb0gI1okYIZnGkGYIMPZ56ReMmWCCm3Tts6MqLUgmfjUWlrhH9jjCxi3DgYXNjE3durXHVk587l8XM3DyOrB7nhLrZanFPJHnzXr+FSrWEXC5RLUqJXylEkwGot7EoE28ChjnS7W+Gbg0aVmWOHbtUc5Re1JF/PENnnEM3QzdJhKAbHW2duWMAACAASURBVCpnIFYjAL0Xaksjb0+zV2QtPabxSBVIrEu5XOXvuQKb/wZy3ptAOOT1HPZLuL51Bv/mW2fx4hVSkQZYDt/Ep3/iXcgXid7tqKFbLiIqUKlMmfMZN0K+9ynDt+hnNmSfmYXi0GbMnXjo9O/HML5GhuQx4kAMaloOmSYCjA59LA1dfulXfprNNkkuNGam9OcMRgw/xhIBSadknqHOWYxhmMZabq0L4A99FsgTncf9iK5oVMgLMg73MpxwEuY3oZI1RMR4j8r2mpRJvkfhOg/PyaLXGmBnfRO31+7Ay+Uws7SIaq2GfK6AidkZ/rt2o4nG3h5u376JYjmD02dPoFgpaUOGqi+1KiqhU5NR/VqkAPIz4dxlzUhQRq/FCbMmkLEvV343bprQX0iipdMR4uTVmpwjnlg2GIj0OMd5ixgC+9QwQqvTRqlc4q+ZNg1GMneFomwoGvksY3TirPtw88/CybwJj3j7MINeK49Gbxqfv3Y//vj8BIJuFx841sY/+J77EbgdjHyRAjOdm9K2GIJKe1fZ2AJZpZEl8cixwWol+bBXjnG8mK7+rRnyeKobEx7qQYQ3N5k1PTa1AfVPHzv9YJKMflwNnZ4+6TTXhU3x5dwBkmYUVFUmnlzhiaoQTT5LTAoZOpfnMyT5FI0GeW0yGKIArV2NjF4qnklVMwmLqa4dDvG0sGTolDzl0D7oYGt9A1t3N9mwl46tMnTJOh5mJqewv7+P1y98m03l6vWrmJ6v4/EnH+WkNIYi2hQds0Vq6LEKUvsviTYNrYLquJxAU69loiRMsy7ktdMeSwxVWNhk8JAloezoSFdPKk3fR5YowpQcVnlgtLsdFIpF/l2/32coU6PNxopAioo5GbTENHATyJ6Hl7nB9wkjB/v7bQBFjMrvxK//2RIuXN3DL/7QETywRErHPvxem/E5M18GrdPlfoMgxowwvJHkOu2N2eh1goJ0V4/z7+OeO9kkh3/O4MZYPJMLSO07FQmsIppA6XekC0b/5BP/rcLvRDZrF8gVfcVR1sjLPUja6ykzXbShmWW20nFPmJxgCv2ODCPDXeSEmUWIJN0/ZPT0czN6mmkoN0ev/pAE0/C5wSYx9HDkYX9nl/XUuzt7qE9PY2FlGYP+ELvbOyiGGVy6dAnXb1zDzNwskHUwOVfDmXtPYXV1JSkEWbeRLmgaxsjNsq52yrwkUab3QRXRcrnChv721GICW+SNWVOFRMF04YwLMcpa0VoOBgMUckXu7jGPTp6z0WqxR7eU7eDggNe8PjHJ1CoZOrXMUVXScfaBzEVShMPhhukuhqNduFEX+cwE/uqV78BffmMDP/93HkclHyJwI/gD2ggyucwq02nvbBAl0Z+Mb4i4Uj12L81rj+N6u9fy23RE4G1vxhCPBUkihialcSSwWYz2osAYRv/FT/79eCSdFCeS5gsRDGnASnsW7lO03SqPT9SNI6YLJawb/pZ5KdS7SV5KMDlxvTb9SuCLNDNIOOImauXxxcuLrFOCiiSiTpRDvz9EY+8A7YMmdnZ2MTk7i+n5eWxv7eBgdw/rV9Z4wTY2N9Dt93D63D24/5F74eUjHF1dlE1o3Lhq05OEM0k+DbpIkUhoTTP0UqksbXu6Ta0XVKxTHIisY+LtzSnE6y24JGFiwpA3Kz0lNz9YUwwJu9ot9uhSr5Tn3N/b5+S7XKrxNAKe+stcLkW/LrwwC5e6QzNvYIAXkc32eVRco/levPiag6cefQiuS00dHgbDjnTxkx489qBmigkpYThbhjxaxTqJYDazRj2XrnO6acOqmuNwxYiAxGSVNlSjtgKhbh2FPGroqT96Rxqjf+yXfkIdUYrDMr+aKunziDLlf9kQFeqQFzK5rvDpWmmk6qYO5GQWRRMmMizy5GLsMnOcwqxVGulxifvSJIUVigqnlD5j6BJl0Wx00Ot00Go0sLOzh6m5WVQmJ7G3u4fdjW009hp47NHH8OJLLzKGX1icw3d+8P1otHcxtzyJUomERioHiBmVRAedNnrWs6cMnTYgtdGRR5dhpEnUkaUTlkKtVJWGYpiyaWlN9SbHg6J0NDLBkt4ArVYbE9MTDPesXhEbuiqb6LlIwryxvon5+WVQxxPlDnFxD0O4UR6ZKEDoXUUf30C+OATcLKL+GQwb98Irz8FzfPhELw4O+Npl/k3a3JKvY8/K1/BWloXdkUmk0579cKHJXiA1y9EUqGnHkPbkxjCxocdFzYRqtJcbM/Sf/rn/IiZ+40qgUWo6QGwsEU29b5nqFILm89mFyIg30YaQlyOZLI+EsHETzLKooZMH9yjUSoLKg4J0CKkWYbUyq9Qc7y7hiynpcqIMdrb2EY0CloLu7TUwNT+LXKmMrc0tNPcPUJucwhPveBwb6xtYv7sB142wtDyPZnMHM4t1TE5McP4gjbU2czFJbCS718leitM5GTUNjOuhUqlycs2OQA0jtnPxidJgIhauBp9QsPxn/HNu4Y8PLiCqNPBHGIx80bvLncX+wT6q1ZrqaAQq0vpT/WDQD7Awv8zrTuxLyOxUCJewuzNEhNtoDD+P+mQfkZtHODgNb/AIQofa8jIYYoRg0OT3LFEq9WFFcsPrSpumWRP27Cnp7RjeNno2Xeg59HU6mU1tqxi6mHFL6So98k+irK0/ff3YmVQy+t//ox+MuMiQFmAphcc8rOoJYo5dM2uam2JzXCjdpkWRMcs0SlkEWGTA8r1+1m4g8eD0mJxgdYUtdFpETCcKFxQ7d8O/Dhu6i3DkIvQd3Ly5holyBdtb2zhoNDG1MA+3kMfu7h56rQ7e/fR7uHrYabfROGgiw/KEEGtr1zG3WMfS8rJQmtxNZzMVk4KEvW/WtxhnzGMxFNZ4GZRL5cTQbYBRXAxKTTHRjSCBMY3RQy4gmaFTB5XMxaEGCqA3HAhMyrMgBXsHB6jXydBdbivkCQm8VC7W727LaAk2dAcjMnR3JK1t1Jflt7Hb+EvMrzQQOUWE/YcQhmfgoIbQGyIK2ugPhjqT0hgUgUiH6cPE6NJKxnFDTx6jQCOtP4+pwzQ0Sb7WUkIcVaytTjZPgtEleih0jG39kKH/1M/+Dcbo4m1UX8aGLxDPBoDG8IRuR0STuMRju1S611MhYnaFejipeYF+z9RhLoYuPFdEIQ1tAKYYCfPyYKCEmhKbUG0od7c7RBiwVsXvBLj8ymVkvQL2O12szM6i1e6g0e2woVPtmjyhE4R4+MkneIjm9Vu3cLC3h9nFWQStNq5fvoTZxRpOP3Sf5A5WvGAtuiwi4/JUOxcPPDLlnK6Pl5W8o1SShHR8eu+hRnCrPajmns1HRzw4hJ/9fe72aXWuoZg7hWJ2En2aLBAE8IOAX4ecytb2No/X4BgwkpMgSHrMDiAE9nYbWFxc0UYWEeAJgAoRjWi0xCaKtVcFVfXegSicRxTlEWUGPC+l1+9ofpXC0DHkSOhnNl0V2LFHShWPxqnDVJJ5CLok8OawJMCS0bRQTDZzjIRiD57kB5K3yKYahy7/+AfjDImN2qbHc24knfbsGVgjbk0RMoqCOrWZLuSRywpXiB/XsRJkBCS1JY8tZwAJFmcPns0phy3JKY9Ciw09SWjiNxW5CJh7jtDabuKFr57H2q119m5Z18GR1VU28qmFBbgsxS3wwQKnT53B7Ws3cOXaVbh+gOnJSWzduIHt23dw9B0ncP87H0e+XJQaK0t3SRomG4whWAxXZKwbVVhJC07epdVq8ZlF9doEJiYmZHmpKhvTsJY8y7uI81GuL4zEQ2oi76KDoP8i/GEXgT9AKfcAstkSet4cnRHC8mX6IDqTEuvZ2VleLxnHHbEzYUhHTRftPqrVuvLuYI6fE8MoRKvVQLnsIJO7hsgJ4Pgn4Tg0c4XqGH10eKJXS1sDrYMrpTxMeWEzbktG08mn1T/oIg5X3AUlyEf6a4MthylKS3RlEa3xQ2FLDJ8sEmjkcNxx6PKPPvbDMbDkG8TJXsKk8I+sX1S7gqRA5krvIjMpZMCiWWFsToZOG4A8thk204nEqmTYg0pEEMUfJ6LxuT8J3yobVinM0JUR0FGE3l4Przz3Cp77xvPY3d/naVL33X8/JuZmMbE4DyefY49O3rgKF3feuMFUXWf/gDXvzY1NhjBH33kvHnv/u1Gol5FhIC6GSsSl5AtyqJVhP/KsNNLNRk3QQVO0+Sfqk1qGp1EMVoNIptzKDUp7Iy3za3JPmzcTNhD6X0U4GCDoh8jkl9ANNuCW3gs3W2ddEB+Jk8nwJICJyQneUDZfXiqzVMgSyNM4aDG3Ti9BkIc2LFG++wd7mJudBpw2wsiHE8nhBVxlRg+DAVWw2ygUCkItKtQwPj82YAOWloymkklx7okntu9lXyfS28MFpLcz9KSQJB7eSv1yHXpvxpghMXRyVGMe/R//4t/WHEnOLZLWQO3414O5EvpQRofZ/MRcNodMXubiyTEnauiKuxmjcxJKBQypfhJEEV2L0on0WSfVGj5PEjm9aA7xdkoGEA4cbNzcwte/+k3sHxwAIx/LK0dQmahjbmUJ2VKRX4+49c7lGzi4u82dRDRBttNqoEiKw/lpODMlPPXh92NykcYiy0xIbrxmQ9fxGJBoRstMWJg0JjyGMgyZQ6el7/X6mJqa4gOtRP00PiqEFl68vI5usFqEen76XW50AMd/BmG/jVHQRs93MXCaKE/+CEK3wnul0WwwHUqRZGZmmo2Y1J+UL0muQ1Eyz9Rtp91liEmRjU58I/BCB2+RARvW50G1bMwy5AluD4PeEAPqLioW+a0YNmcDVU8cF5HigapJ40RCR6Y0K/oHZshjm+ZtKqJvSWANrPPQIqERY82j5owSH1JisMOG/j/90t9RQ9fzgRi+iBhrjB9XT09TlrgQRMkmeW0dACnSUGtVE2aFqURmXMTQRZMhPzNDl2YHm4uoHHrM3VvIFx0NV2ZDws1ZDPshXnnpNXQ6PW7wJdxKVOHCkRVU6lU09hvoNtvoX7qJsN1Hs9/jkxxae/uYIt57sgx/poinv/u7MLsyz43KJFEwQ+ceUy1tmygtl8lK5z3BKF8qvuVKBZubWxzq5+fnZIKiwpH4/sTyw6QIYlJm5QCRDbYB/1lEQxqseYDhqIbOMER15r/EiA6gAk3p6qPb66E/6GN+bj7unKJVIqeS8ehYwwLr0emEt939XRQKRdRqE1yYu3Nnncdb06gQanDx+5TsDpHPZbhjyXEFtvjDHq9lnPOlPU8ah8fZohzXwrE4LeIyfGLe99AI8bfz+m9fLTUHIVExjgSK0fl7gzCpTfXY6VTjxc9/4seYdTEvRDoLK3CYvNZCDmmbrWmCRiGw8bIwSmCK0HTEn+c5xDJ+p9HBWgUVI6dCkXh1HtKpcw2T8r8ey8e5gsEolarG9GIGg16I61dvsI5mYXYGly5d5p1+5PgxbgbZ2txE6AfA1U1kA6BBh3FFIRpbO/AGQwwKHur3LOMDP/BRFGpFZMnQCcfSBiYPrJ6CprfSOhCWLORyDMVIjkvG3OtTIwPg+wFu3LiO+fkFljKblJfWiuBDrUb6d2GYJDTYPBuRAjBn7a8D/jNq6E1Ezgz2mh4mF78bvlfU/RByVZRa6Y4fO8bqRYIjFAlpLamziiQR5NXpGg9aTfT7PT4DdW3tDnv6qekZHnFBGzak7J68fk5mxkdhB3t7d9joE0Wk1VcUEagxC39tCmLhsM3Q30IR2nStsaKSYWnF1mysKiGIDVc2DjsccxY2tvqwpub/y9D/ySf/rtaBzJi0GqpNyzZ2ToumPDeP/oCiFnto9toyYJ415B61wRXEY7MaUXQXzLDQYxW/y+xDwegysVaPSomriHG+wq9Hk7mYWvQj7Ow00DzoobXfRs7LYH5uBpffeIO96crxVWzv77K+pZgvILh4B5kggjNVQ2fkwwsjxuprrR18/w//ABZPHyX/hpyIJmUqgC4ivy5tlijiSiSd9UPNHLs7B9ja2uKlP3vuLCYpwd3aYry8sLwUz4anZm/6+cWLFzkaETxYXV3F0SNHUCkTHNGo6QfI+LcR+V/DyN9GGDYBdxa99gKqC9+FoUttegItidV54803cOrkyXg8CDNE1CfLNQuSH+e54WK/SUW0Xdy6eQtbWzv4z777e5HLF/iw2ny+hKHf5pylVimooQ/Q7m4yxudZ5qrJGcflb22YSE1GT+BNutKkHv1w9TSpFSXkg4nlbHu9ZdNoMhoXipj5OezR5RrHPPo//ZX/JrKTlXmIp84xZJjA0ydoKLzIbulDDnES3tKwOUttzWuzIYsBk8iIF1+NXDaGNDzw6AqtjMYhTBshLIJY/UUGGlGRiE5zHuHOlTt45dlX0RgMcfree1GIImxSw3CFoMsSMzEUpcgzbb94Ge1ODzMnVtHPOJifn8dUfYIx+PHjR+B7A54FXikWeT4juaUsFW1cD8Ohj72dffS6fQwGPob9IR544EE+fY7GqFHhZm5+FrOzM7h1+yaOHDkSt4XYhDF6b8aM0MIR7Hjj8hsY+T6OHTvG10MjLNC7Bi/4KqJej/OFYdBB330MhYl3ADmaUa45CoA333wTJ06ckBPjVNwlsyLJ0EmRmYcfAgetA+zt7+PLX/oa7r33QZw4forPUiXhWKlY5vpCjppeqBHdDTFCnwcXheGQsbx92KCimNAmJiWGJbzNrNMxhhYU1eLaxyFBmOSKb62msmJVn/etzAtTWmMFIcEedgpejFlipD4u0/3Vv8cILJnfouMn9CxKHp+j59rwESlaTLIhm2zs3CFE3toKQQX23qxSNA7dKEYrHnESqtSibGN1qQlk4QXRAZykrXHDEZ94cPn86/jGZ7+Crb0mi7iWj60gXyqiWC+jNFHjY7fJAxND0tjY5ajzoQ99hIdLdLnJO0QudOAUHIya+9jaX8exE8c4MvluiEwYot3r4fbaXUxPTmNpaYWP+LYeVZpyRRNfyWiWlgiuyGGv5QoJraTLiDYkvQ6tgbGNNtiJYFq/28Nzzz7LWPi+e88h6t1AMXoV4eA2hlELDsrwM+/CKHMaBdqYGmHJ6AimTU1P8Q2t1Wsy9J8FceRc6FTmPBeKqLbwzW8+g153gLPn7uNDf8s1Ol6FRs1lZda4P2D57kSNpmb5aLR2QWfVkpOIDT1FB4qb17RaoYYpTgXVqOQhxYSMeeXUJK7E2AWa0PcmDzts6PQ9ddpqzhmX/m30RpwbKONCVvTomEz30z8RcVi08XB6PIrJWiyx4s82rJ+TUeXHs6JXkazfdCwEV8j4ZeREkpQSlqeTlmUarRm6qN00EWV3Hv9HRdgRAlpcotgGQ1x+7tv42n/4Eja29zC/uAS3kMXx0yfhFrPIVkvwo5BHFJNHpoE7yytHsbp6XCb0KoPS2NvFlRdeQp5OT5gv4eF3vUNOiPCAQavDjRozM/MskMpmCSN7zK60Wx0eUk9SgiNHl7mBgy69VqeRdCIxtjUj703vhfMRHZokTkUwer/Xw0svvcQDfk4sVTFX3YKHVxE4Pgr5swi8RzDKzMAtiB7HtC4XL11Er9vDo48+yjp/Yl1Ic0MUYYYM3aFRFw729g7w9a9/E/WJOlaOHGHunSO0T88vx9DQdVEyn3ED9P02Dg62UcxnY0N/i2e1ZFRlDYehhTVEJMDTmnoUniiMEfibjC+RTfLXGzpbhM3SEXgf112Saxyvv4xJAD7x6z8ZF4zYc2tzLlOMTFtLQsilZusa4os0FsUSUalwEsVllVBS08lN1lI/FZZUocgYXiW6tjipWlUs/2UNCEEqeluUfPUHeOOF13H+i8/i+todPuy1Winj9L1n4RRzyNbKCF0HxXKJMfPi3BEcP3GC879mq42d3W1MZgq48OVn0Lh9FxMn5nHyqfswf3yJUky0D1p8UluVB4fShNwM+v0R9vebLLAiuq42WWcj39nbZGpudnaKu5WSm5fQi3QYlh11Y9VlehyrODm8S3PKnetvoN94E9O1KzTCFvn8fciWzsF3qjwknyGKYvqXX36ZZxcuLi5y0wUZej4v0w8yOYoqefQGA9y+cxtvXrnG1CcNQZ2cnOB7Q4+nQfoEI7kBhob8RwP0B/QeqS6REwrSvHIqH03DGIq2MWVoRXlrXD+ULJoxplsvbTaQ5QBkpv8xj842MMbqqE6d0+KU1EJRzFjjxSd/478TmW5qsL55b9GVaN+nNl7Eg0UZZ5tYSwzZjJ8aKuLkM66M0mN0c1BxI55uazPJ41M4OQoZvZk2dFA7Xn+AC994Gc9+7mvY2t3jIfHFSgX3PfIgomIWxck6esGQowh5wTOnz2FmepZzizu3buPy8y+i3Auxe+M2MFHEh/7ef47KRIFptkGvg0svvcanQkxMzXOE8v0IJToR2suhWq8xPefkyLu3sbV9F/V6CZNTdDQ60ymqB1FZrk0/UIkFd1rRgKbBgA2UT23QkRX02lu3L6Kz8Tyc4iKOnHw3cpUqBqR1oUYLGvxPTR9hiG9961u49957uS4hhxKPWJ7Lhp4lcVaWDf2NK1ewtbWH4yeOo1IpcuLebHR5XaZnasgSx05Rl3Q3oy6arW0EowEnonKUZNLHGXvoNLbWUmPa68eak1TRKN4wojIxFP6WZgreNKbmTOP6+E9SmnOd52MykeQIMGU4I+DRtKjrlz/zD1SPLjy6eQ1p0lW9C3ty8VIJj66lfEoqM0K7iaHnxFOojoWxvFVJ7Wc2KEjHw9n8veTseoEu6Q1IoxvA0MXHK1/9Fr76559Hf+hjYrIOJ5/H2QfuxSjvoToziVavyzeKxFYLy0cwVa3jjTeuYP/6HbQv3EAwGOLIUw9h8f6TmDm2jFxIEKePSxe/jZe/+QJOnroXT7znA3zuTxh5qE1MskLRIwqOZln5Q3Q6TYyiASrVAkolYUXYo6vSwhIxS6zlXolun7FxX2aAE7yihSYu2x/cQuv2MzgYVLHVruDsuQdQnZzGsN9nWpdGXFCx6OqVqzh37hxvGGFjIlSrdIYnnbpH3f8Z9IcBrt+4yQP/aSPWagXkXIcLQp1WH4tHVxjzUsmfMDopGwfdA0TOCLkiFZlI5iva89iLpyuQVvnUk/XsYLJkVF2SbJqh87XqOsRQxYpQ9nxvY+hxNEirFTUJlakEWig6tDkeOf2A6NDoP5/6zX8owlErcsidUcOWh7EEIAVbpGAkHLjgc6EQhVIU7y6eijqIJOGkkJlAGT3QiZkXG/bOiilZhrgvVWWtvONcRH6Abn+I57/8LL71ledQm5qCT+PVpuZRnKggUy2iOjPF/DENsF9coENus3zC2ZtffwHdS3cwDEOsvuthPPD+dyEqeMj6IePT/cEuhoMeNq+sYbI0jXuffA9yeYILnpT1iT0ZDdFsNVhDMzFR4UGcubzL5/zYhxl6vFFNgZk6ooWgAw/tdxxpGA8CNPd34LhbcA6+Da96Eu1wARdev4xjJ07g6JFV1rqQsdPjSalJNGW7I6V6Mq5cjnB8Do5LPaY57OztYG3tJs6cOYtmcxeViot6NYdoGOHunV0sHrsPO7v7uHvnLk4ePYIoaCHrjhBEA4SeJ9OBbSS3bmI77SKujKoHTkOPNEZ/e+YkdVLfoeITa2LM0FUwFjtzS0bVdA3mSG9xCrYkNVM8fCZl6L/6z39K1IsKX9ig6UYwnajz0vVwLCIW7RBcYiBYR87FHzmwivUWatREOWYpQdLGCoYtzMLIZ+bPGb6I5lnEgzZ1SkZayGG+4gWJP6aZI4PeCDdv3sbarTvodXpc1icjrBYLfAzIyXtOY6iHAnf5wNg2ti9vwd0YYP70Eaw8fR8nZX3XRbEfoT9qAdvb2OruYfrYIirZKnYPBjh56j5WQXKTiSbKGxvrOH7sOJ9/GYY+/BGp/CgRlGZpm2hlm1VuWsqLRXJ0DX/ERSOdSjwcYHP9NezefgbZ8lEs3fNuuE4Rb1y5yXBiZWWFaUrC6jSSbmZ6mntFq6UyRhnabGVkogxymRKanT7eeOMq6lN1TE9UcO3NF3H0aBmVch4Zp45nn7mAqYUT8KMsyoUS5ubL6Fy5jH6rg/q5kxg5Ieq1WtztlTZs9YPsJkUjk5xlJIZtXVka4WKaUbUqJm8eM05Zp3RfqFHLrB/VDjCLBuLBdR5+yosfpjMfTnv0X/uXP80YJV3yN8MX7lrGS/DE2xQNyZOxqDdRDT1mXFTIRUZuxSRptJA+UTF4bV/TIlGSucsbkDnp0kxgTcQkuaY3TcccHew20NijHkjwvPDFIyt46YXnmRY7snoEB622DBTNuGg1O9i8uIZwAJx++gk88NSjLHnFgOLYAIXrt3HxG99E+b33YfncCeS6Dnb2A6ycOout7R2uRFZqdQ7lCwvzcW/oiA+cbbOhZ1OGbsOb+NZpIm+QTDTn4rJojY06ldEgPeyuX8T2ra+h509j9tgTPK7Ddau4u77GRSc6q3N5ZZn5c6JOydj7vT7CrIdyvgQ3IgasgE7fx+/8i9/F937fR1EtkzEHaOzfwv7+Ls7d8yguXLiOMw88gZGT51OkdzdvYtkf4dqVq1h88kEgn+WKLhsTCdt0b6Y9tEAPMXSDIfY57eG16pQ8xiDKISGWNbik5b1qzvHfck6srI1sACnuiYEnIi+5JAcPn74/gS6//js/E2td4lPfzLuzJ1d5gI280E3BXZzc96laFtaZq2w3k1dKUWesaAMG4XZ+jB6jIuV/3Z+8a+UAWC6wkKKPDqg19SLDKTqIKsTe7gFP5SJ6knBuIZvF8898HVEwwMREjSEQtZZRgWnQ9RF0fTz50Y+gXJ7gBuxhGKAIF4WNNWz8+8/ipn+Aue97GjP3nkK266K5H2Hx9Bl0un2GQdX6BHci8QAl6qjy6TApmqHSQyZDLWfJzU5jc0lyEidOOzPJO2y2i0kufOxtvILNG1+E661iVDoDJ+thae4oM0jXb1znrql77rmHE1DSvVBkItnwcDTCt7pjrwAAIABJREFUVKmKaAAMM1l0eyP8we/9AT74wfdjouZhfraMK29cQLfTw/zcCvrDEGcfegI7e22W/M5XC5jYaWBtbQ3uqWXU5mb1qJq0rkTeR2zsDDvGGy5iQ48nbaWls2J86SlcZpBGFR6W+b7F0FOUYjy1NxVRbCOw4wTw0KmUof8vv/M/CDcwNgzURjEo56u/5x4YPZWCJ7YqdJFOIsHohMMJxgh3Lv2gMtpCNC8CW+QEZvPkxqfy8wdyGADLhbWH0zh+wtrdzhCbdzcw7A65Yrm0soyi6+KF88/ApWO8XTCt2OvTEeADUK5XnZ7FR773b8JFXgRpUR/e9Vto/Pnncf3GGxjOVjH1XU9h4bEHUOhnsb03wup993NSTXPVqTJMrI1ADok2hSLpVnx43oglv9YjYobNi27ZvDoLyaW0rU43gelFvBFw/cqzuPjaF1EuL6K6+CBmV46g32qhPjnFDdI0zaBaqTIuJxVlvpBDs9Hk5Hi5Oo2NG3eRmZvBpcvXuaj00Q+9H/lCgIl6AXdv30XzoIMLr1/AwuIS7n/oCWxu7aEz7GF5so7h5WvoDHxkTixhdmmJC1EMRGI4Ert1MXiGKKmNkCr5J14+PY7i0EYZKygpPFGvHG8YuQKpJaYKQZIraI+oXEzSO2p+xQEeOZXC6L/xr35WnEzqmBU7DlCoRZ3QRJCCdG9q6HwwSqxbySJLMIaTUdK05FkaahO4WFmnzdEUBcaPTZGxZwJbI0RBKPNMwhGazRZ7z3K1wgnXKHLQanXxyvmXsXHzDp8k/J73vxet7V2sb93GcNRF36dZMiHrbEqVMqozs6jVZnHyzP3IF8rI0WkOL7yA/a9+A/vXbmE4nYM3PYnSI/dj5vEH4K910C9P47gaOq3iwA9Y4lqpULc/ddOTAIwyliEyHlUlx2+ieHXx5ixRkwPu5dDe9AB9PQqH5t+MBn1cuLiGF1+6gIWFPOaPLuLYmXtRyDg4aLZQLBQ5SpF8YGZ2GnNzsxy2D3b3mY1aylfx4jefxz3f+V78r//63+LsPfdifp6m/Aao1UrM67UaPbzxxkU2jBMn7uGR2v3QR6WQQ7kXoDcMUFyew/zSkqgXtdKZlq2kK5BpQzeDPAxj5Hvpux3vOrLupXR/rhbcVEgRy3HV0Lm8FJ9JJb3DtjdsQ+ou5GsfM/TP/N7PqUdPwRTl1BNVo+iSkzOGRDxPajgSZBFWN+ZF4IsZuqjq5Gd6ynJqBrm0UVn3PG02BxkaCuS4GPR7ePW1V/HGlct46OGHcPQEdcJ46De6eOY/fAlXz7+GYuTi2OpRrAdtoOSiPFdBvkpnfs6gNkFHgOd5dFuPJgaEGUw4LjrPfwuNr30TweY62qUcCvMTqFenED5+HypnTuDyF17GsSffg9Wz97JH52GljoNWu6XccsRHB5I3H4XU20kHFiTwxDy0lnQZhxP/Pwp8PqnNTtijCOH3hVOn6NMe+Lh4K4/Xr+xjeaaJIyseHn38URS9HCe/lHhSgk+S4Nt31vDkk09w4Nvb3kGe2Jtb6+juHKD04D347Oe+gHPn7mdduefSvBdppKZDbdvtFnb3dvHoI49hcmISlNjw4cXUkhdGyBaLKBRpisD4BIDDWFyMNvHYsSPVXZEwIeNjMAyuJIIuVtJJA7rNENLKeJK7JVXTdD7H42YVsyt4HLsRj6Y9uhi6fEhSlFT1bKAn/Y5b6egUNf29jFwWloWMmeEKGTSPsyhoMUm7iMzTE7RhtoXUsKJWpJvFg0Fdmm1eQo57JIfYuHsHL5w/jyvX38RT73wK9z/4kHT9jDzcvnAVX/u//goRhdpsBkEUoDBfxdPf851wy9SfSrBCW65IsJQpoXF9Hbf+8vMo3LiOXLeDHp2xS2fM0yEHtSpmfvBDqK2uorfewcTscWQnJgWOZTPwiYWi1HVA7WwOapUKwojGXRNfz8reJCkj1MXWLgeWkaEH/T46zSYwJHqQKpADljJQKZ4PXaChRFENFzYruLi2hyP1PdyzBDz93ncgH2U50lHDNBkpVWa/+KUv4KMf/YgY+s4uRp02WhevoQQPO7NlXL16EwuLK2g19xkT1yfrWFlZ4oT26JFjuHjpEj7y0Q8zBcvFOYrWpHkPIuTo1ItMwp1z0pxY5VhiypE41QMae1VtK42N8hCNOBYhUhBI5Lhqi8Z/p5LXscPB9LFppse8uxVyxz36H8h8dG5soA4jMup4/JydAE1Jok7k0rY6CoVkBDKqgqAJFYoIg5OXVzyuhaIxr056DBI60TgF18H+1i7W17dx7NgZBEGE/b0mtjc2MTNdRbu5hUE0wKkzZ1CpVjmieLeaiKpVNGiNS3ncvvQG5pYXsLF7FyuLM8jkcug71JpG72mETJSHkwuRf/4CLvzpX7BREP3oTFYQzVZxorKEu5kIJ37ow8iWqgjbLvLFSTiZCnb39+Bogj0xIRNziTMXrQodItZBNivHKCaeRrq06PQH0fWPcLC9i+31DR7myRUTihKei1yhyPx3oTyJXXcRz7y8hxcvXUKm/TL+6+9+EidOzfH10+nKBCF7vQ46rTZeOP8CJiZrePzxx5lJGXUH2N/eIZ0Gnj1/HpXpKVTqNawsLOOes2dkc/UHXIklw73w+ut49LHHpZKS0p5YEhfjAbWLGKvbYWVcGBNvykP9VQseT3BQqjDG2mP4XbXlPJ1A2+3UQsnQeWOlziji50hpiOK/4aYY2VFJQSvdXB/h0TS9+Fv/+mORtdAZjUQGxYkhlYYZu2shR3tGRRMjQ/AFfwt04REWjNEL8dQt06nbQFFpxJDz3CmH67W62NzYR6UyiZWVVeSIj3dc7O7cwauvPodSrYBjJ08glylwN3zrcy+hSbrvDz+NqFSgMx0QDPtY372DYjXHx3FbmkKj3GieSeWgjeGXz+PiF7+E0A251Y6kxIOFOqYfewjZ1SVMrizBi7LobvSQW1yCl6lxGb1crbESkuhRarDwMkS5kgX7iKIee3Q7ZEpurCTSFNYlAoc8fWBvcxv5SgW5bBVBlMeIyvRDF8XSBA4aLdxpNfDKlT7WtrZRGFzGj/+Nd2FpqcLcOD0ny6ddhwVgpHrc3t5kSDc1NYnR0Ec0DEAamFa7i+/6yId4P9HBCNVaBY3GAVqNJnPxZPQvv/Iq3vH4E2Ko1pf7dnMT0yX5Q3TgWww9PotIBXqp5zOufZx1OYTN2eurBaZ7Qcc2Uur3KUNnrx4zjImxP5JmXcjQubMjVcFjLM5Mi3Do9ETWIJ0krTLaWVrkyMiNWhSMbq1zwsho6xw1YqiOnTXtVCKKXLRbA9RqcygWylyyJvpxe/MWXn3tWUxMV7F64gSXtp1OF1u//3/D9zxM/OAH4E1P8RiMnt9Cv99FvkCwSJAjzRCk/2VGAYZ//k3sfu15+MMOUKVGYTqf0wGeOofZpx5BaW5ezi+ChzvfuIyJM/dg5tgZ0WRTQUsrmMTmDIY9VkQWCvTe/bcYOq04B2Dy6HpqxWg4RLvZgZeroTd0cND2EZLC0PEwOT2L7mCA/d4AX37+Dm5tbKEUrOF7nz6O4ytVTFTrIofg5FaIgddff52PFCcV4yOPPYJCLs+895/8n3+CD3zHBzg/2d7exsrSCuMAErKVSyXWsFBX1Pnnz+Pd734PnxFluNUgiuHkGHOnKpUxTOEzWsWg+AjFuO8zmSEfd2+O9XRKBBEPnGZaBMenoYsllUKqpLC4bYj4JIwkK7JileH2R06m6MXf/jc/b5Pz4l5RNupDDb52Lmhs6EzWC1XIsEVL//a1SAPE41vFlE87pr+hljuTZI7orHgy9FkWT7VbdL5lBlvr19nQ55dmcOzkcZbLhutb2Py9P8fwoI3i0w8je/9JIF+AnweCjIMyNU/oEX+BEyJDDE7oo/vvvoDdl7+NkTuCUy+jS0WQY0vIP3oWi0ePI6OnPruhiy/9wZ/h+NPvwv2PvZthEEUtugtUYSV+n1oIWQhFoyIcmgggXtwGQAkM1Im5JmUNqX87hJupoTt00OwSf0VKwxzrXgKCJW4Rf/GlS7i9uYXMYAM/8bceRdS+i4k6qSgnGboQGCK5QK/XY0hEEl+qI5w8dRoDf4ivfOUr+IHv+z7OJahxvVKpMdVKJ2RUyiQgy6Lb6fJ4vne962kp8aud2PUbHo+/V72LRXuRVIucNk4EYwryrbLbdEIpxmuGLudBxSxJjMXTXj3ebgoNxezlaZKIYLWJuFClzzvm0f/FH/6CYvSkP5NpbDN09u5vnQwg49tsRotIAEjYJd7dmp+VP7fZitRmp/oY3iQAhj0fzYM+CoU6RwLC+1TKH/T3cfXqa8jkIqysHkEpl0fzC8/h4PPPYNDtoh8CGRrbUMyjl3Ex9eGnUD+xgpAanElSTExCEKHg97H5u38Kn1iJQQe5Y4vwzx5FdGQeE6tHMVmZRJjLIUvbPYjwpT/7Ao4/8QQefOApHXkhR8qwPoVnhkslbhT0lF4UjG53TESMOixUhynT2Zt0ZHhvRKdPVNDqR2i1BnzeEmncR+QZKxP4k796BXuNFvzGJn7mx9+JariHvb1tHFk9oSfv0Xxz0pPTMZIZNA4aePXll7GwuIibt9cwNzeHB+5/gFvnjq2ukhCeoQ7dQDqO3I0inprwysuv4L3vfZ+cypeqaMXQIU4II0oPJOFkeJDkImnoItjeIEsy9MhoxTiZPWzoY8ehmzArXsmYx5fy5qEKrL2eXlc6HzAp8Jih/8s/+sWUoacKR4zR0wyMFouoWsoyMDmB2fQu1BBN+JzEWzKoSMZBszZdDZ+PcmG2Rabm0gkWzf0WWgcD5As1PkmNNkqxXMSwf4CN9assmppZmOVQ3fuzr+HWH38OhVqJvZrf6aHvUVJbwNLHfgy51SVOBD0ttTsjB7lhD70//zp2v3we3cUK8u+6H1ieR3ZmGuV6DcVCRVSXEc3KctA66KFancXkzBFhhRR7WomTNifFuyGPVh6ChmexofOC000WDp3yCZ5CQs4g8nBA1dxhgLBQRnFiGmFIQEnOWeqNQrx0ZQ+ff+Yqur0huvt7+Ps/cj8eXC7jzSuvcxd/qVxkloSMjQydTnUmz33z5k1cungJc/PzeOThR1j0RdXqaqXCbM6g12MlqQx8dXDt2lXcuHET73s7Q0/hZNsA8UkWtpXTHl0m/6u3NW9unjZdFU2M3wyS2v7iqvgh/B/78beRF8QGPVaV1YLROJ2DMa0LGbrWn7Q8TY3IiVxX8imZ2EVsg9GP5NFFwUh9oDKTO57fks2roUv1VBJSnZHuqJFThRQOe/Q7a1uYnFxAfXKGk0Si0e7euYq93TUcObqAmflZDlV+4wCdP/4idr90HrmJMt/EYbOJQb6Ao5/+KXh0DCJp6J0QAVN7LoqdNnb/8HPYv34D3vvOwV+eRnZ6FrX6JJ8/OsoXOWGlMXREl0WjLCeMpbLqSAB0uj0uFhHOpcdxCb7XhOsSRk/fRIICMhB/RIeRhURTk947g7VrN7C1tonF06cxtbKCDM9aYSEkBqGLr76+h//nuasyHfighb/1kTl88MFVNFpbPOmAbKpaqzIsou6iYinPm/31Sxdxe+02Hn7oEdbCXL1+DasnjnOeQ+16RGGSEpE9Mxx0ux289uorePyJJ5kaThdlDA/zPVcbSNUf1dUadBFMbdMSrB7Cn8fmK9qfiZUlBR5RsFrV07x2krjGqEYhUqrp4lBVNoEycU7Kfzxm6L/7R/8sxaOzbEuMmcOvNENQxh+Po+OcSA/34kFEOs5C2RdWJ5IX54FGqmzkx8l4N66QqrHTm9rdotMoruLE8XswSUeNZwtsSK99+zwOmhs4d+9pHtZDM1dIkpvdb2LnT7+EnW++hGy9iPJ0HXc3Gzj2Cz+OTLmCbKBeMhMhH4TIDYe4/b99FtGxGRzMFlGrVFFanEWpIKOV+VhHbnOTKVCOW4aDAqrlGca2FAYJH5NXrFYrclBtGKDfb9A2ZZhlXoYZaT49QQ4lHvQH0iDOR60Ucf3mGnLFLBZm5uGjD6qtutEQfZTw4loef/WlK9g6OMB+B3jvgxF+/DtPIgj6fCR6iYo42Qyfen3jxg2GJuS9r1y9im+98AKefOopHDu2CupoIrEXGeDe3j43Yc9OTWNrZwuz09Pwu31cuPBt3PvQgzpfkVgdMdjkfag8mkyT5QvpDyv9jxu0zVAUTG4H8ZqnlXpJbJBj5X+LCFJM5kKTHStkHH3Ks8eFK5UHJNec6GiMRx8z9H/1bz/OeCVuuEgfOaIDG61IxBJebbUTjE7zFrW8nxprYf2kCXQRGCNQR6IALwyNZNhr4u7tHczNLMPLUee5y97z6rUL2Ni4jjNnT2JudkYYlHCErhvA3W3g4C++jsYz38ao24NfLuGej/8kOiWiJjPMVY+4yRkYeAEyjR62GweIMi6zGF6pgHyUETzPxzqqZ+EoVQGiEqqVKZl2wHPJR5yM2vzzfIHGvtHhswOeiZJgUGm8YJ+uWpYhDToC6btrOOj30Gw5uBZkcONuG5s7A6xvDnCstI77HnsvPvfF17G1v49Gz8PZhRZ+7m8/xAdstVvUmS+DRInHv3nrFuvRaSPevXuHx23cvXuXR2icPn2a15kaOg4aBzzxIJehiuoGGzYJGMjQ55aXuBWvWKCeVzH0seJQmm1Jjby2oaLpYpAUcpLj5O137K2VYbFoYQksfR/3jMYpZkqzkuSkSY6Qhk9vqcqOGzrZ9CPpDqPf/98/EevR5RQ006ZLn2a6CSLm19nbC/7kWYXcYURKRhsBbcav/aTaG2ojpcm42NCZpCIPX4TrFFgWKwvvYDBsYndvjSnDaep492hEMo0ZpbavAF6nh92XL6P/ylXs9no4/WPfg6hSxog3EGse4alWp0e+k/oqHani8tHhfAAvrabQhwI5KAKRRy+hVp2WNM2hcN9lQ2dj8zKoVqnwQqOcfTb0OPwLOtczliy/oZF1A9Sqk1ww2miW8EfPNvDa5QuYn1/B+m4LTxxtY3n5YXz9W1ew3+6gPcxiNruPT/7kIyxAI4hG10BDXelSL128iIceeghXr13DrZs38b73vw+vv36Rr/HJJ57gqLO/v8eJ6/TkFDM1nW6bNeaDbo8rzsurR3Hs+PG4t42ruTGVJ7o6+T7x7lIYSry0FYhiw+ZjM8f58QRWmFwg6fgXoZa8CiN89eCp1D7RyIwVnZLEN75GFX+li11jHUa//+8+yVqXuPTPw1ysZ1M+G1NpcxdZ6MUNQR5XQ6UyalO4bLCoqRZ1WoDOXKSNwSfR8QFPiaEPh0ThdZhHJ6ltJjvC2p03WUtCk2qdjMcJHiWaRM75GMELAa/v8yEAznQNeWQw4gRJCjXEMlDNi7pzaIYJ/dxTwx56QI5nNtFRLaK5FlkDiZmKqFUpL5BCJiV9nH67HnfuuxmS2A7gegEKeeLk5dZIZU+cANsH/0eSVM/LYxBE2Gr28NzVDr59dRuOM4mjx3dQ83NoR6s4f+EqGu0eBk4RdWeAj/3oKiZpJDpHlA5TibTZz58/z/kCTf+is4yOHl3la3zllVfw6KOP8BBS0quvHjnKV0K/I+0QNUgPuz1cvPg6Tpw5zdVm06vwVce6keTIGM2tlctPjD8ZF62YXQ/liufJp067iLuODk2+Tb9eXH01bblWRA2axBEkpjuVsx9DVePMzSPpcRe//3+QoScn0lE1NOk4Sg7wsnkuhJ/l96JXkeYKHUrE7XKSfPIpc3qOUXIggBZ0+LArCnU0/I2amEsY+R4fK0jSW5IIlCoudvduI5tzeaQbCUqcUQRvNOLx0QF5YM0lCFD5LEyymSMR04v0mNEogt/qoERcOWNxmZRLsIkzED69It0hJIZO0EVBJduq6J/FuzXaewj8Dool0udkuNFZboSMSBbNojxWutNpTF8RwyFwaf06dnwX19a6WL/dxnd8xyp21jpYb1Xx8pU1NJt9DLwiKk6In/qbkzg1SxO95OAuwuSlYgEvvHAen/3sZ/GjP/pjXMijk7GpckvSXIqaG+vrLA8oF0sc3ag5hWQpxTw1Wvh47bXXcO6B+1Dk+YqSbooyQSm8eKPSGiuhZF1oWoVM4EnqbNaUspA8e2KkxsjEbHyi4tQIYe0dh7uEzI7j19MomxSk4uQijkAClyI8fDp1oK4Zur0AeYwErsjL02JSUYNlu7FMVwZyyjB/qYTK3PMscpyMGitjM1xkLiM9B7EYExNTzNJwn6NDxlVQhWAeIUGTjI/tnTVucCjSdFw3wy1eLs1C1NMiHDqJ2o2QHwQISIdOOQPJYUkVS4ZOY/NGxNX34OVERUnaDJoPQtGAqAhu34uP9qO8g87rLKKQL3PLGg0PJUOnYaL5TJYjnx/2cOf2NaYXV5YXEFCTRyRHocjRNILUhW+n1kSgWp1EELhY29rCt6/fxXprhP1WA2dXTyE7CvDqDR9vbra4aaLnZVDJePiR93h48swCDxaisdHUGF0s5HH9+nU8+8wz+P4f+H4+q+n48eO80agZ4ytf/SruOXMGJ0+eZD6f2JbdnV3s7u1geXmZz1u9cOEC3vHOJ1n7Yl1CUuFM8dVxnpFE9BjP6ONibG75WsrQ0wIsa9CIK5/mOPQsLNOrkPGa7SUbaZw/N1WkRYA4P4r5dHE45GIe+esMXfTneiiXhl3BajRASLToDGv0mA9+Ue7yyYs2PTZ0abCgDyq00MlxlCwRbqTvyYt88IMf5sFADs8VLMCJCthrHHCllSucTh+b2zeRz8sUsCLBhgwVg6RwQyV+j2YqkvoRlPBJG6ZH9CLRe3w6Mxk8nYQ8Yi03zR3MEXvtuAgo2mg7FjErErUJb9OwoiJK+QrubqyjVqtz04Md6sXvCT3sbK9jff0GFhbmUKtVsL6+gdWjR+NJVebRhcFyUK5M/L98vXeUpPd1HXgr59g5d0/3dE/GBIQJyABBikGkJIKU7F3LtuS1V2utjuyVdfbsypZ15JVkac/u2b+sY1KiLOtQYhBpkGIACRAYDAZhMJicp3s6h6qunL/6wp77ft9XVQNqFzwggJme7qqv3u/93rvvvnvRdhlYy+Zw48YyGty9d2kIu9KwfCHcvFvD4m4TtaqOViCARMSH5/cU8MlT+wCr0aFg5HO7yOfzWF1dwenTZ0TbkYHuoBWv/uhVkcKYnJiUwpAclzt37mBsbERqdD6ka1euYHphr5SEvG3lRrcTo8OXdw6qKl1UadatnXsnnGpK2VFE/gi86AyTOrufqsjvIcE5Ayk16ncC3Zma9ja9D2X1TqnVhR2d7O8oEhyd6/Ew+vLX/9ASpwvb8Elt/LOlctwaHtb6djgvDlehm7mVIA+/FcsPilvmcjkZm1Ogh42sWIz4vEik+vDC8x+Hj5vrCMIwvCjkS6Rty0I1TQUiEQ8y2RWEI37hnLTbrc7h4YNyKAnyIUlzbGup9HwgveoGhPpYpwsdwd6FVK1Gz0O3+B54u/gQi6vSRW46F1WECeVY8n7gt6A1yzAaNWhGE6FYBJZGqDEAP8sFZ4oINtAcUFJumjW6D6uFTdy+fx+hqB+VKhNIGNFQPz74sICNXAX5lgbDn0I8HMWxsTX8w+cXYFmaHFoe3vWdTZw79xaGUn04ffIUMoUcJkbGhMPPQHzl714RCPKF55+Hx+VBiXBlPo+JsXEx80okk7h9+xbSyQQGhqhEFpDPWrjGIuCp0AtnDZApQ56SDTP2rGcqKoBTonAQaO8WqF/v+b3eIROTS89idCeQ7UbY4XV1yh778+z9WepTc3qKh/F1BxjgPXS0l9T1pb/5A0FdFD+je6K6XBd1lnvLFkXnVaeYf7U0DZmdrAx6NDqp6eSBsANX9a9Dv+SbD4RCsmz85JNPi9iOi0w+wwutxWlfSIYswVAAmlZGJrOMcNQv2zUtrSnDD0dFgK/VCXClaeiY+9qtoZ1+nMEHr3XhvAcoD2Fnla6kpXqNIOmM1uM+JGR6qYyB+WdJc+XXkBjl8XPy2RROOjknZeowUhi0VsfMnrlOrShUZpkKk2Mpfi7YKJawtL2JQJiDsTq8Lt5oozh7cQ2buTqy1RYQiiIRjWE2so5//tkTIv7JkozBzufwR3/yx/g3v/Vb0hts7WxjclTJeuTyeSRScZx76y3Mze7BUP8Q7ty+jXQyKcxFDpgC/hDu37/PyMXCwn7buMBhvNoCQQ5+LTCFAickPjrJXf27s+0jQWhn9S4HpWu/2It9/32Z3Qnqzj9tINzpGCR4e24BB51xaAFOJu8eDnVgHw70r/2Bs52rvt7O5h0txp4lSEffpcN0EwVXhadnsyqDc2pHJVkGlegB2u5oar3NK9sr8URSJnNc0AAXC3QParWWMuzilpGPL7QlWt2RaEB0Ailcz4BjRmXQ8GewfiYu76z7CXQt9VlXvsPJytLMcUpIEwBZulalitNE2lxKgToBP+KJtKgFEL1Q58IteDSxaNNooVrJwRP1wWpr2CrlsLS7hf0DI6iVayI+auq8wcQrRnl+ujxC89U9PpT1NlotF8JRLwJuH1pGAm+9s4zNbB2lhg/BRBzRaBD9rlX82heOQndp3UBv1vGfv/wl/A///F9Ib8DyanR4RJp/HjjK5VWKRVz+4CIGB4fkFiT6woa+Xmeg+2VLqdVuYWhoRAZivIkc02I7VfbAiqpcVXSe7i2vEBMH5bCNzTqqDs5cwsnqdmkoudTZKrNvUictdPY+7elmj4yFc1B663P1s7uTVvvl9Ux63XgYXvz6H6rj6UzAOhJ09r6oc1wcLyO7KXWWVVnj8UExE1fK1DbcRbFYkCWKYIBrWQxGJV5E65NIJIZoPI7R0VG4aOMNOsi5UCrW5AplUPD7sUYvFDYQi4fs0oVjcHXGuUvK7XdmFJY1/HqlY2gvhzy0eq/uPh4MbsFTtkLZlqirWqEkzkMnAhSCZXoRT/ZJecTbiUHE3VVhylI30WOgUi0/C4nTAAAgAElEQVTAHw/AZep4d2cJK/UCHnWn0KzUsbW1Ka5xIs8hHkIhGLqFOpmEjQZyxTIqtaIMbLzBJGKJPXj77F1UNA35MhCIJUT3MW7t4p++PAe/h82uouiyPr929SpOnXxCbhw6ffSn++VQOr0EacGv//jHiMXjmN+7V/oLIjBiuR4IiEnC2sa62OGEI1FptNVCg7IwVCMvVTM7ygUd3potNNs7JBKcyRaiUiWGsuLsZFj53BysvCfQ1Reo4LS/xgk3JwE5LPXOrqj9Bb2lSyejd6Jd/YxjvQJGrNHl59lNh5AAHJquLVHXiXW+SdtBWsFSbhlLi8OF2P9Bxt7FYknw8FAohlA4JggGa1RmUmLBpKcKm06c6Dhl9IFSK3JjCSPShXqjIIHOxV7ufnJgwr/UoVIIEJl5zLBEIyrVquDEIqVmo758TdyztH9BmIL8mbwhOD2UaX3PVFRBnUGYhgeJJJVnVSPLup7OEYxavhbuiu5mN7G9u4FyvYr7UR0frNzFv5g7jfmpPfJ6SKJiyeWnEq5985UbVVy9dQeF4iYi0TrgTmN5i1bmEdy5t4Wm1Uat5oflZjIYQNrfwC+/PImkzw1DqMCmQIPJeBx9pEW4PZJUosGwoDtsNkWZTKdGy31ksjvYt2+fBDrfc7uldBWpznX9+nUcOXoUfYOD8kxUclT/dEboEmTk9dtiSw4qQwRIfJ3o9/SQmkNXR7NXukKSCg9AT0Z3GsbOzdBLyHI47j1DpI5/kkMH6AybegsXZ4Khft5D2ot/9o0/kjToiO2oUlI1pJ0SwP5e1Fzpyl2oq4vlieJnK59QgdQMPiLCdo6vjqMQ4JadUY/XLWw8wbN53bkIKXLbnfwRj8g46EYNpeIWYgn1IXEqSVkHli8KAbGlrmkP3m6jrVFrhcQyj7x2fh1rUlJZif0PDgxKUFOQkyUPD4xqSzrS80qk08Nm1I9YvE/+nFin0OZQ12Tvc3t7G1euX0Q04sdzzz+NlsvAd1au4sLdG/itRz+JmYlJabyprbixTkv2MaTS/VJT1So1rBaaqLc3MdyvIa9N4dxrV3H0+HF86+/eR71VhmW44PPGxLkiDA3/9Jf2I5WwIRHTkvp7cGQQRa0BXySEWCAENA0ko3GZgjqIxm4miyuXL2Fh3wLSqZRKELqOgNePzfV13Lh2HY+dPCn68jKjkAbUhpOdnU87o0sidJpRuxHk58whFm9pDq5kR5c9id2EfrSmVqWio4LwEZmMj6zOOQ2pc6v8fd9Lfb9eONRJ9Wppm5/t8YUe1OXPv/kfO4Euu5DkXtt7oQpxsBOiI99su9I5G9gkYQX8FMnnN1eClyB64VE6gMTJlbquCnCf7JRyeYHQJB+MGhqVSjXUmzR0ZfxbCIZdqJR3kEhGxHBKERLoF9QWjgcDMBIhxbYb8E65x4zErXlqnHOC2D/Qb/vSc5upJmJAu9ksBgdHZBWNt43K+l406iZ2s0WUq03JzBQJImw4OzeLgM+Hd999B2NTQwi6LCT7Emh5LXzptVdwf3MVv/OZfyQBJ7WsaaFcquDd99/HzPQs5ubmxWjrxnoA15du4enHQ3j1UhxDvg3s2XMGf/aNN2QB2tLqsuva3xdF3Kvhky8MY3JySHyV6Ib6t1//Gl78zCfxo4vnER5IoZktYmJgFDOjE4iGIoqbY5FGrOHW1evy71NTk8jldjEzNS2zAO6vFnN5zO/fTxNSmTqr3U870PnRdJz0VKMvboX2boLTDDI8pC+Ic59WDQGlRJEEpsqRTl1tfw+nRu+oBDgoj1Mq9SRopzzpgAc9FIGHgvwjpC8Vtq6HuS5f+fofdYZ46nK04cSessUZJkk2t6eRqpFTMnN+krFIcSU8JTJ2NiedGi4UvSRz0UshTJVx2WyS7qoeCKmxbiF3idSCeOtwU57BlkG6LyGByAmdeh0K6+f1TDtCZm7+Omt01t6OOGbHDoZXvo2JqbG1Uzu6pYQiCUweqHyQhAN9aDZMDA2PSunCcoe3Ba/rt86+iV/4/C9Ar1exWdxCXx+NaC38/re/gp3FZfxf/+p/h49+nT1C78wurNF3tnO48MEHWDhyAj+4VYEvnUL+0mX88hfP4NUP8njv2hpqYn3YRiwchuHREdaK+LmTXgz0xzGQSqJZqwC3VrEnq2NlXxLjY+P44Y0P4QqFcGDhIIq7BWxnM7KhFfb6xbEvm8kgGo9icGgQXtNCKhRBdm0DjXIVk3vnEEzGEU4l4fIrVTQh68kTUQWMg2Z140+hPx1OiSgUaCKo9NC0VKbE9v7uRwLRGVJ1hj29Gb3ztarfEoy+s9ihPruH1H07DandW3Q49R8N9G8wozvQEUfnKqC62LSSwZCEJ0HuaKmrh8BsTcgKLq80oDJyb3EiKC8JIvfsIj5OG/GQLFWQVy22lh3FLmUXyMVeZvhgkLJqBZSrWaTTcdvP07Fr58vtDrXE2boXQ+d/O42NDLdURnKE4tVz7O4r2kthNoLA9+BBs6ljdGxKHgsz1tbWljjOUew/GCTu3EZmdxNDfQloZhu/95f/CaPxFH795/8BaOPrBLqCPQlJRmAYJBxYyGV3cO7qElY36/jZl+aRSB7A1968idsPuE1UQrOlI5GIweVzIY4mDvY/wOhgDMOpFNav3sBMXsdc3YP4cD+u9gPfLy8jFUniyROn0JdQ9Fxh8HjcyGzuiLrX3oW9suQS8ftRzeZw88PL6EsksWffAsyAH5G+FDxizmWjUJ1k0CkQOknG6Xec3+GzVeUsxOlOHQ47mztB+v8X6Cptdxej5Rtzk0katu4+agcwUEeui7g4yIt9OO3P/qcy+l984z/aCdvGyu2g6dJ2HajOLhE4AbF102VfVCabPrQ0U0Tmi0QUSpSBCIheC+miDhlJlgcScRw4eAADwwMyPFJuGHRhoFZ3Td4ED0WjVUK5nJFAF1F6u3dQyIoK7m6/0CM13SEOKZ4OKWDS7/dwNNSHofIW93ycR8cbqd2m0I8mODrLHk4W5eahPkoiLgHUbteQy+9gMJ2ABh1/+vW/wotPP4uFwVGYHmqoKyKXgmHdCPgjQgcmS8djBpDNZVGuFYWW7Ensx198h35MbeTzag6RSqVh+lwIGg188ZkIBhIelDa2UF9awfBiDvvHJ1ENuXE2VsX57Dqmov14+rEzSKf61GTA3vzR6k1cvnJJDME4DxpO9WF7aRk7K6vwuz2S0XPNOibm5hCMxmy68keDrlO9djhOnSC3m0W1kGPY/HZF9XCyLhUdfrrG7v6afSrselsdUvn+qjZ5aDdUXpmdlD/axDqljJ3z5Xs8RNPtBLrThDoYtP0zBZt2VGEdGoCIGCnLP9bgtYqGTKaIne0syqUq6o2mlDNc0OUL9grOnkGpWIAv4Me+A/tw5uknMTAyItJ1vBX8fkpKMDuQNqCjUNxGvrSNlB3oopNiB7kDtTmrfk5Gl2UROwvY0evsz3eyQIdJp/6Q3CA2H1cou14P3S+8qFOurdFEKBASBIUcoGQqJf1FIbuFltnA8EBKhmTX79zG6NgoRkeGVSlGLfcehIGELioP8HjyQPNWrDQa2G22cWtNw1vv30HTYE1fhd42BVrUPC6ETA1ffD6GfRNphFzA9bfPo3n5DiZybTQfGcfZeA2r69uYS43i2aeeRTSREKUzxeNRz+vShxelKZ+ZmsDEwDA+PHcea/cXEQr4Ba/vn5zA3MGD8MlE1+bW232Z5Ehn7m+n8g6CZ5cQztcQKGBwE+51AtspXVTgdut10UW2GaNO89yNbjVBd2BHp3xyBk3OC+pMVH9Ktrp7Cx2f7yF1OYHO761gRTVwcbK22h/oKnRJ7SuB7ka7yZUyHesr29ja3JXpJkUvC6WSvG7Ca1Jf0XawWZdTS0QlFA1jcs8MHj11UiaJ1GrkxFKEjcCMqWE3t4FSdRepvoTSWe/hyTu8eSerdwJdKMVqFG5X4vLaWWMr0hnhTJVN2KTJB9FBixS85nH5USxUYdU0bG1syZXfajZFZLTRaiCVTmHfkQWUGkUEvMD6nfvyvZlKJ+dnEUynbGc6Bpoa/zPQiejoJpGKlppwWl5k9RC+85NL2NjKo1AuiJsHZw7xeAo6+T2w8NnTQTyyd1Ac+S6+9Rau3bkKd72FQU8Q9XQEt3Y2cOLgI3juuRfgYs8hEiJq057vfXnpAS5++AHOnDqJdCSGG+9fRDGTRaVURCARQ3JkGCdOn4I/TB6+w+LsYuDqWT/8PJ0xhdyINjxLuJEzB6FZ2FKDgsA4aIa9aOGUkZ0hkDMYkn862dw5ad2hklJ16/l+Nj9J3dRqqt+ZmNpZ7th8j3P0f/nmH1sO57zLcemWKwpe7w10VSszeXINbnsjh8zmLqqlunBciG1ztM0JJHXDuweDDSOZiAH4ggF4An7MLizg9FNPIRpLyEMO+n0qGGpVFEoZWJ6WNFHUQJRyxU4nDvFMkYAUFKoSjv2A7PztHABeqxyo8OsdrXZFSFOBLjRVKcncqBRqKOyWMJzqF+fpaDiCcDAoU9/7Dxbh8XkwtWcCLa0Gs9XAys3b8PUnhO4QScYxf+KYEjiS/kQNwBjoRHR0g56j5LG70XRHsZQL4ds/Po9iISeOcPlMDpEQzceSIv8cdLvw8UdMPHVgVkx/33n7LBFbfO/sazDq6vBRGfdnPvUp2ReV7Sq7LlYiSpTZbooMxrGjR9AXS+Dcqz9CaWdX4NJgMoF9x49ihjU81wod6aceTNsBIrrlhBNX3cBykoqmteTQE8vv8NJ7uESdEkZs0RzQQ03MeZs7md+5jUWjx4Z/nUDnQe581D3TUefPdOkd3BntyehOoDt7euSdyzcS1MWWOHauMAdiMiy0NB3ZrTzu3lpCu8FtHg8a1Zpwn8Wfx88JZ1CufW7wky9NSFDXNfEEDUTC8AQDOP3kUzh48Ij4XioMnnLRwE6Ow5gcxiZG4fFR2cppOtn42Jx45xDavO/eq9a5lewToKjGOnXFOdAqCgU3lkjYJrReJGJxDKQH4XcHcOmDy8jeeYCpiWmpCSllTaIZyy4ujkSn+lAt5rC8eFchM6NxsB5mVvvci5+SKbCq0SEZmt6fPER8b4VKHm1XGFXXIN68tIF3L36Iof4EDKOO3Z1d5LM5DPYPwx1LgKOvp/c3cerx/XC3NLz/3tuYnp5EcqgPX/nPXxbt9k99+tPYd+gAPDoQhEd6BLry8XXLSM8FvPnGG0inEjh64BBq2TwuvvsulpaWcPjxR3H40RPwhsOKqix9oK31Yk9IO9lbgt/J7R38wi5JXKKuxozueC0purIt7vwRnopTugjdxGajKhHaHrVWpzSyCWBq9dKer9oH8af2XJ0Bk/37D9F0v/K3/6cNLzosxe7ihTheqCJdkdn4f1JDE96jkmsJ7771Pmq5Mob6+pGOJZFMJGXMzMfGxioWi4nEcSwRw9b2pvjyFKsVtHTuQlbEifnA4aNo8XvTl7bFMsOCFrTgiwcwPjUukKRg9MQt7DG/el02N4fZ2Fkscuh1Ni/DudlUwMtH2eG36JaF9dV1TAyOwKLfkuHC6so6NpdWMDMwDq/pERXchktHwDThj0QwNrsHbXcbP/zud7Bz9x5aPgulo6O4s/IAfTkdf/i7v48Ap7FUszJYCgXgCoWF+2KaXrEn588q6hH8l29cgOaxBGmhbHSulIfZoBArGYwU90/gyfkWXjhzBO1WE+fOvYm5uT0YGhmUSe2rP/4xhgcHBeufmZm1B3e23Yrdg/Af77zzNlq1Op59+hnZ0Lp546Yc9tNPPQ0Xl70Fy+4d4nRyqk0HcFwlnF+3a247sJxf5aNn2ck63QlahxLQKX56xI8EuiQFnNwoFwdlSjPfXtnoLoL0wIvOnS1BbgMPKtvbyKENa/K/j88ft1taAH/+zT+xv8KROOgN9G4z0tFMZ8aVhQJgezOLN3/4BnyWDwdm5zA3PYPRkVEkbSVavmgiJl6PW0hZHFrcv7uI20v3sVspiObgyNAIPvHxT2J6ag9qlDA2KeZvIlPMoqpVMDo+atfulOGwHSNsnFfemy3D4cSxakjtx9FppJyDqkodDp1IuyXBjPyPaqGESDIJt+HGUHIQ/ibpBRV4DdUzNLQmmuUSMrksfMkoYrPD+PJ//QpcWzlEqX41FsduuYSAx49f+Se/Aktvy6a/z8UrnH6eQTmozWoN9VobnngaN3baOHtpB7VmBVq1Cr3ZRqFeQavtQiIWgpd6i7Uinphr47lTh9DWGnjn3FkcOLQfQ0ODyO5mZYYwMTEpixgMpLm5vWrn1mnmhJdi4O7t21hdXsbHXngRPo8Lm+sb4lh3+sknRQOGHk2d5q4b451Akl5IlMJ6S0OFZ8v/OggJezGKUYVkCUWVIraZVkfLnLvGatNfvU71vTmnEHM3+7OTjeJem3VRXaYbIG1tqGRsyGAzHqM0SUQOlj9EBLArwXFs77GeQP+GCvQu469rqivFglP+OnW6jaWTD7KzuYM3f/gmUqEYHn/kGMaHR5BKJBGNxWXJQeHkXEhWu5SlchFb21v48Mol3Lp7B6V6A7FUGs89/yIOHjoCvycgEtBcEcqX82hCw8DYsM1Dt/VmeqkJ9uCW9bXK3N15QDeDd7MQnyqDnEMgDjm4eOAPh+SwsBG02kAi3ge37kbT0tSShtuNRrGEXG5bxJfC6QSyQQNfeuVv4M4UMWJQRdiLJkzE904K4hT1BfD5T34GgQAlNcLwekg/dqHebKBZq8IfS+GDOwVcvLEFS99GACX4vRby1SBWKwl4/TTeagGtMvYO1fDC41OIBgN47Uc/xCPHHsHw2JjsfdLyfM+ePfK+KUpUq9awd35B+iPWt/x1co+ajTrOnn0TL33sJUFbaDq2uLiEU6dOS/+jJpoKCpVEaXNNnLq8t07vgo2dyUQHN2eQcppMkhgh5e7h6S4z83Ninc1PSlGj1SINPxcGuqhF2AAGDwOXudfW1lEqFFAuloSCwfKYB4qT5sGBAaTSaST70jj+2KPoGxwQ/hXfydGFnoz+lW/+ia0CYA+GRLnV2SRSB0CmhhLodiMq9oEe7G7ncO5HZzEYS+HIwj4pX1i6xOJJtY/YUVOyZY+bdeQrBTGF4irYytYWgvE4Tp95Co8/+jgice51qhNeqJXQdBkYHB0WYVJerxRWcrjxnVKq46nUDXR5/c6H1Wmsuviwg6sLQsPJKTVYGi14AyGE4Edru4hWy0RQvo+GXGYdm/ktVMp17HvkEdx1VfHqhfNoFSrwNnUVGOEAwn1JZNa3cWzhIH7581+ET7Tg/QgG4rh7bwVjE4Ool9bgdRdRKuyikFuDC9sI+Yi2WNiqTOOH9w9hux6B36rC3Szi8JiBX3jxEErZLM6dO4sjJ47CEwqiWqvJhzkxMS5QLgOEql0UM3riiVPSIzHQyHbkjUqOzLHjxzA8NISdnR0sLz/AY489Dp9MtSWtqgCzs2wPeq4QvR7I0amKVEbvcsX5RTWa/waCMlhzmsteSFfxXWy02y5dBCxot+U1+8jfJwzb1rG9sYnLH14SA2G6D1KhTNxBuKHTkctg6WMgGAljdmEexx89gceeeFxK5mP7H+1mdAa6Y6SrUEVDTT/Ve7ehRlUPy2CAQU4uvumWQH//jXcwnEhjYXoG6XgSiXgSsVhc8VAIF9oPyTDbskFfbdWQz2RFo/vi1StyMh+Z3YfjMwuI+X3wES2IBtAaisEcTKBvcgwWYUEK1PcMsxzKLH8ArzAnozs4rxrWOKQt1Rh2/rvnGmUTxiB30W80EkLY5YG/RpNbkr40NDeWsXTxAnZRR1uzcHLqCDaHwjASEZheL6r1OjayO3j3ygdwN3X4E1HMj85gfnoPRhIpBP0hGP4Icrs1DPYl4fM8gN+6hihyMJsZQVO0Ng+EF9u1MXz92gksFqPwmg34WnkcShfxwok92FhexsrKMvqnxrBbL+Pk6TPYWFvH/PyCiCvx5mGCyPDZXr+Bp59+WsAAljjk6Fy8+IGQ4R5//HERRNrY3MDBg4ck0B0uixPoavTeLVM6Gb3TB6lb0pGo6A1o8nWI2/f3KxUFldUV09VJPp1Ad8SKLBL22gq4IN3XsHD31m2cP/c27ty8KZNpZxLK76QWfyAxxsPBZEyJb9YisWQCp59+Upr0Z0+/2A30P/vGH9sCRqpMMS21HK2wZofB6BgF2DRdE9BbFtaW1nDrw+uYHZnA5PCIkIoSsZTUTZEo4UWf7EvyA6AZLRuoptaQ64jLulfu3MTtG9exkBrG4fQoMQNENAtmJAAcnRGHtIGJCQkoKt0qGNFpmru3jUMD6DRFNu6vHrSqFTt8F3ugxHdG4U+m46amCerj5wrf3U1kv30WeqsJg1pIYRdWrQKaYS+Cugd9JSDxmeeRPLYPFt05xNvJQqXdhKvZQllrIu2Pwx/0IdLSce/GbST2LsBoeeBFC27rBur5d1BYX0PQr5TQKvWGNL211jBu1l9CVu8TxYCgWcOp4TpeOLUPHsNEvdXEamkXH9y7iU986tNYWlzCvoX9aj7QswSxtrqK7Z0dPP7ESWR2thEKBIXO++677+Lll18WeZCNjXXML+xDIMhFE4WaONnZZpn01nx2TDgN/d8X6IrIRWSLuwLpdJ9dDjkAgM0zspvNzlBJPhulcsDPwOfxYHNlFV/7q6/izq07UlLy4DRbTdv8TZXD7AEU5YCzCqXc3Bb3EFPg65/7+Z/Hv/2d/9AN9C997Y8sVSs9jLpI0NuEKAl8oi0yLOISg4FWTcfG8gaWbtzFwsQMhlL9iIV5wkIiqxCJhBHwB2wKvyW4LdfANKMNj2mhXq9iNbOB8+++jeFgBAf7xuBpthAvarBiEZgnF4DZUQxPTglkxiGIDLNs3NzJMm6LJY095nL6iU6gq4fs8C+cut0pqVgr6oaFRruNeCCIgKGj9tr7aL36PgxU4G6ZqHnduBfS0AoAAc3C4dQ4XC+cQuLMI/CBMh+0lrHQNHV4qDygG/BqgDvog7WdRT1fRGtoEFtrOYzHQ+iLrSIRXhI3D8NVk2q1Wq6jbYWxlt+LH6wdw0ozDLcBDLbXcMS4Cz/aIr5UYrMa8sI3mMITzzyN7c0tzM/NdyTg+IHzNqaOzVtvncPhR45ImcBADweC+OuvfhWf+dxnRcyJCl8UMOIMQ+plG41Sz0g174KK9PQ9vU2nPNMedV1n8slmkWVIX3//R5wouvyihxUCWCUYEui8eVy6iW997Ru4+M57yOXykumpPUloWo6ZTQbkLELtK3sk3pjZ1eTZQIt9HuU/bj7oBvqXhb1oN3E2D93JgA6cxzcl9Fup0Qkh6dDqbeS2srh56RpmhyYR9QYVNbZeFbRhyIa9eF02mg1sbmxIbRiOBDE8OCDCOy29iavXryLk8mK8bwA+w0Ck2II7zIy+B4G5SQyPT8IUU9cup045W9sfiYJepC5xzH97GyZb1UIhCG7eGXwGCpM1OGBpaKhUamIiG9YtlM9egufKCgyzhEC9AW/Ei0bcg3yxhH5fDPFIAtXnjmDozDH15y0iM0r0n4sFRl2T1beIL4rVa9dRzq0iMDINs2VgIO5Dq3oF8dA23O4SLHdLDka7ZaJQNLFd34fXsk9hR4sh3qpg2spg1HyAgMeQQVyxXkEFbcw+chB7DiwIcjQ+ManKiF5zW7cba6vruPzhRRw5cgTjY2OSdL79rW/hyOHDGBocwsrqCoaGh9Fv8/SdIHJuht7Rv6KA2EQrG5/oIC49JC7+Wa7rseYm8ubcqGqBwxkwqdmMo9XID6ZRr8HQdGniVxeX8P75d3Hv9h3kZbleF+CAB0Gn64cshtDEmPMZqjarWYFa6VQ8I83SoVsGbt9d783o/0FCRnXpNnPxp0y7VH0uzZvocxswWgbKuyVcv3gFo7F+hNx+6YrL9AhqaLLJQqiRHBAawdKslddPNBwQOu3M3hl4Ah4sPViSuExE43AFXAhR+CjgB5Ix9M1MYmBkVPFHpChXuKvivKtr1PkQ1Gyr99dVZlLMOBtKkDpWHRn+XazUsbm8hsxWRvyKqBmjZ/IINXjrNBCrtjAZiWI4FEZztwBEQ6ilQigfmsbRT70IndIa1D4nQ9NeHau02hSyQMQXQo5oQXYFO7U24pEwJvpNBNwP4DWyqNe34A2qiXOjStk6H1ar83ht5wnsan5M+to4MeDC9tXvw2hUlK2LrqHusRAdGcBTH3tB3gUJWw75ybnGiXaxaaOsBVftHn/0MVm++OD99yXADh08JKzGZDqFmT2z9hqcU5crgNrpaTpNfweJ6XamvTW6E7hEtHjrco1PVB9kWtttWNVahH1b0JmE+7ONOvxuL+qlCh7cvitwL5dDKhR5tVxiXkCnjl0JfGZ2MR5SwU3ZcBt/571Erct6uyWBfndxsxvof/if/mc1irQDXfQUbRzWuarUMSKuSUjEJV2v2bbQqrZw8+JVjMYHkPCHUciRWlsV/08SuphJ5ufnUSgURAGWixDxcFAWeGcXZtHQGri/dA8NU0d0IIVYOoHgQAqReFyWhslP97GptQPcCWxlC6lQFKeUUVNRRTZTGd3+GmewIFmXNTE3S4B8ZhcXL1zGznZGjMgoZcFdS72tCTUXRgtGoYjRRAzjsRjSrOFjYTQSQXhnJ3H6pY/R3hNtUzm5wbZJaTbagoEHAiHRO9xZuwcDAYz0x9EXKaNReQ9WvYJyeQuUVGm3m/C7k9DaIdzK7cFrm4dR0V14cWEEx4b8uPnud6UxJd+mWK8i26xg/+MnMLv/gJQsYmXe8S4lxYGreepZbG9tinwdIbjjx44hu5MRjZennnwSK8srSCQTGJ+YsnnfajvI4Tb1wsrdiaidPOwy5yHUxSZpEVzg5yNU7P+PQO9F4+sUbxWTY2Dxxi1U8kWYrTby2SyMtlrXY0Zn6cKyhMmyXC6K/DVvcGZ0ekwx9HnD0RM2Xy7K7OPO0iS4e2sAACAASURBVFY30P/17/9i75DR1jxXalNOSaA4JCrQySJTOjBuWG0L+fUMhkJJTPaPiXWidL+60ZlycWqnXmxLareA1wVfOCg1e6VSxFZ2G2bEj/j4oODvnkQEgWAYPmZxt0dEQ9XPVLILqqzqPnqFhPL3eqd3vXW5XXLJYSX/BFhfXsel9z/A+tI6/AFFJ2YPwu2bSqkkV6lmGmjUyjDQQiDgxuzUOBb2L8ATDSIxMIJHT52CbpjQTFN8mGg2ynWzdr0hfBifLyga7R6Ti81eBD1VhKxFtLX3oBUaqJRLXAVHo1lGKUcZvkHcKu/F25kjaLvc+OyxWcyGTNy6cg65zbuoVkpomRr0oAf7HjuGybk5sXzh+mCvfIfaw1WbWLVqRUoeTkIXFubl1vzJGz/Bxz/2Eu7dvYu+gX5MzezpmRbb2dyO5259rvQkO4nPYSP2KuLaKA37A8ZH1DZB7h7Cnqxu1/+EC1utBgIeLwrbGdy7dhNWU5MegsKq/LxJ82b5wj6DE/JKpSzufGS4Sj5mSeRxSXnMfkvTdWTzOVnSv7a40Q3035RA7yIZtrJ7l+ciq3M2pEMpN1vdSr6OWoe1NpKuMCb6hoX4L2KeJnc2WygUC6LVzSyjVt8i8Af9wlUplfIoV4rYKeXh7YsiNTUKdyQkPBG1g8h3obbSVbMMBW3auVy9ZpW5pJW2/7u3Plewl6PNzWkcM3keP/nha9hYWpHXGQmE0JdQYkUi8N9sQms2kN3No1DKQZdApeaMG8//zMcwvW8W8fQA5vbOSwZhoFu8EfxehAwXKq0aEPQiQp6+LMCZ4njt92QQsT5Eu3UFaFgoZOkbytVCD2plDfWmD7cre3Fh9xA0uPGpw9M4mI6g1Sri7TdewdrKIlIDCeRbZUzsm8P+w4cwNjYha3AOhCdMQjuzMkAq5aIMxba4DH3tGp48c0Y0Gz/2wgu4ce0GxknR3Ttv7+4+PPVUQf6wRk63FLSFRTuBrp4zPzJ+zoT/RFlAPjtbK8b+LPg19jqFNM3Ubw96vbh37YZQLzxtUwZejBvGS6VSlaEXXx2/L5WBhQAmNjvcCDME0WNZQ6i32W5LBUHU6fUPrnUD/Td+72WHzmLTppyrXy1MO+tzoieo3rtNhXWLqKffcCOkeZAOxNGfSCMYjsDSDRDiYrak3AK/B8fU/EHDo8PguiizZq5WwE6zhMBQComRAfgiQYTjMVGacpnOeFmNkB2YUkm8da9QleIdT097I0Syi730bHt+8mt0Tcetqzfw3hvn0MxXMT40iMMHD2ByfEI+oOXVFaytr4kGZGY7i+3Crqq97cXsJ557Ej/3S1/gZgiiFD6ljEbbgE7NmlAA6aYL7XoL9bRfkCUudfClcOEi4FpBwLoIo7Eimu45ariUCGEFkduuoWn4sFjfi8uFfXCFY3h0OImD6RAGh/tF3yazvYJLV99Drr6LkZlxzC0s4MSJR+28ZE8THclmm+rcqFVEmYvX2NrqGtZWVuRz+OxnP4v7t++Khfyhw0fE60glhW7JJy2fIyzaQ6VwuEKKa+5onHcDXZpGXXGcOjTonkmrcIAIXRuGlLJkhnpME3euXMfW4gpmxicwNjIqpQ+BDFIauGfMEpX7ARx+sdLgTKbZqCFfLKBSLWFzexu5QgFNrW3X87v46++/3g30f/nvv6BmLDZU1KlzZRLqbBMpAEoyKAPNUHs79LH0tz3wN4Cg7kbIF5KMzhqdYcpRbTBEyTk10GHp4/V7EA+FhMVYMhso+w140lF4ohzWAJpP4dIu1mcsl4JBweWpL84mlreDktxQq3hSjxpqfN1LHOoEOj8OvnzDEh+ht19/E7cvXsNgJIGPP3kGEzPTMmSIhoMIun0iur+4eB+LG6u4t7iEpdVVNGifaLZx4pkz+MVf/u+UCpnfq3Yn26QJU/PIi+GShctf/xEGPn0S4aGETHM5efVYDUStRVi4AL1egF4vSrnUapso7hqwNAqZjuDDjTTe2RiFHoxgJmhiLuJBKBJEm+JN9QJyhQ1UjRIaZhMDgwP49Gc+Y39utsMbg4jIg6ggNGSriAQ7BhVlKV5/7TWsr63hZz/zs7h/5y68fh+OHj8hFIaP3oQ2yGgPChUtRA16VOZXXHOli9Oh39pa8vxcuEMqgc7FFvsvB31hRq/XalJ2cSlHq9Zw+b0LaJeqOLzvoCiL8abia6czCXeGeTjYGzLvsGxpaxSRKks/RS4/7SZZsnBizLlIpVbDX3z7+z2B/nufl9JFdPd6dAxV49cD4cmGvxLREck5k3JrBPj9CGteoNiCt60wdlI9iamL5ERTwU39/ZR8MOWKCXMhw+9Bw2/APRCCJxmEmxiqaseVFqA9inaySmeYYS9JCwpkW8XwYYRCCrcX415nG10IPqrPJzNxa3kHr3/3VeSXN/DCyVM4sG8/BocGEI3Qn0gtDIhHkWGg1qgjk8vg+q0bOHv+HWwXiwgPpPHbv/dvZama7hnUNmSfYmkmfNEgJu7ncevceyie2i9Zl+Q01u+mq4RE4EPo1ZtoVHdgtky0dXJfqrAML1ztBMrVKLK1SbyzPoC8kYLPqGDABwyHfGg0C/CHg9h/ZB928xv48PK7mDswKwMhPmspVyTT2Teu7LqWRf+ls4Uv9W4T33nlFZx64nFkt7IyYHn85BPq2dsKWk4TJAnPZouqk6yCobO93zM9FX6K0GmVTSUnsiw/VaArMSF1Y9jMV01JC8oGmmFAq1Tx7htvIWC5sX9hv5L9oyYPv8brl2YzyOUbJkIuzjcbaNSr0ueUK9QQ0lCtV6RUzuULKNfraBs6vvKtHzwc6KpLd/62heztckChGXybCqcm7ksNRKIvxKW5GB3luDzfhLdliQsdu2WeWGZ/Tq+4FE3mGdetAuEAgn4/6u0mGj4T/pE43PGgoBYUyxE83H4oajJrx7xSqu+UT84tpGp4BX8678NmYHQOgthCuvzIru/i/I/OwlNr43MvfQLDA4NCCIpHoyLHrHR2XNJM15t15Io5bGW28P6Hl3D17j0E+hL4jf/1txGO03maCsBKDq9NNwqvH8kPt3H71jWM/sKL6iCE2Bia8Pg3EbUuoFleRLW4C9D/1BsQZEAnd6vuIZwPl6sfK9V53Mj0I9cOwawbSFu7iAfqSPf34/GTj2NrexU/+NHf4ZkXnsHcPJeebccOO7MyQPn6a9UqUjaWLXlDKLQtfO/vvotxWrr4QyhVqjh5+jT8nQ1+p59xeh7FFnU0f1Tzp8AI/jtrYZoJMFE4cCTFq6LRmI1xO4FuqwmYltjNkM9CsSn+IU58G/kSzv/kTYz1D2NsdFSWXcTV0DaE44EQvhNlPLSmIC7M5lxjbDTr0PWWbH+Vq2URzyqyrtc0/MUrr3400LsYujMqdxo9RQVQwc4rkA0hu2AhwZMa6Qsi5g7BVdJgljUEPTS6ikq3zwfB7xcJhxDnfmJ/HxXoZCqXLeaBRAix8X5YUS8sGg714K12G9QZ3auEolpRp1dQKUzaFPs2UvbkSvzUJig5h4WSGhsFXDt/GWPxPpw5/hj6032KrhCm2awiE/FnkB9Nh4hipShZ4srNm3jn0mVYkSD+2W/+OoanRuHjwrPpEVnq/M4OrGoLmW+eF95M/6dPIjjYh1g6jFiIy9G34W9fRL20Aa3WUDi+G6g3OPVThsJtHQh542h7x7GYn8DlzCCyVS/S3iKO7QmK8m1fX7/Qh7/613+FZ59/BgcPH7KRX3vH0i4RapWqsAdp8OWU3ZKktBZ+/OqrCPh98LpothDDYyefgC9A76guv6XTiNrNvgp0RQtxApobV1RPm5iYUBKCdvnL5pGBTmy7k9HtgREJZvy1PoomyUaXBb/lQmVrF1c++BALe+bENpL6kExWHAg5tzZLHCJ1/JmaaHCqzM4VTQZ7pc7AL6PWaKBSo1dUFX/+7Z6M/uu/9wW7GVXTRieIHGhJffSKMMSTzDqJsJCYy7q9CDDQvVFYFQ31TAke3YUUdQPjcdk0EgXdAB3dYgIPUXdkfWtdiFBG0Ie54wcQ7AvB8LaVZ5IMr+x1rU5t1x1kScMkt429K9iBvdQ5kA/CHiSpr1W3hNv0wKqYuHvhJuYGJzA9Mg5/wIeQPyDbNxwj88vVmh65F8wcVZQqJdxbWsZr75xH1WXh2c+8hIUTR4WOTMJWwB9HvdDAjfMXELqzhXKxjOiZQ6j5AxgYSeHAdByR8PuwWpfEEU7XSAkmrmKiUKjB44mLjoymUTkhAn8oiVI5geXqJM7eSiEYaOKFxwaR7huwm7wwvvG1r2JmdhpPPft0N0BtbRQmJVIDOKzj81bDMjUn0NstvPv2eUkMa8trgro88/zzUoo5qMlPT0TpqqDSDm9yLmywhCW2PT4xLkGpdBddMvxh76GcNBSm7wySKuWKlITM5PK6BEaz4NMtFNY2ZXCXCEdx7949qRr4mvvSfRgdH8PI0LA4fRClKRaKkpAohsUSuq03oWkN5Iu7yFN/3zLEq3V7J4Mv/W1vjf7vGeiOyI9CMJSSrrO6pthnnUAnyiBCiSa8brI9gvDoHqzdWUaCzahIYPjkDdElLRignAWvHUteyMb2ljQK69ltLG9nEB1M4bGnHsXUwhjaXF+31XB7Of5OvDpaM4rJ1oXDlG1QN/CdOtP5Chn7W164KyZ2725hz+AE0GZjw9F6Q0y7+lJJEf3kAyyJ9NwWDJPbMgFU6STx/gUhVB1/5hRmjx2Cx0stQS+MZhjtmg+tfAXRchVXb68gOp5CfDCGPfODODDvR9B3AVbzAay2Ljg+pdzYxJZKZERG4fUPCKLQdjcRiyURNj3YyPmwXD+A2w+aeObJaYTCUbmO+9JJfO97r2B0bAgL+/eJYq7Tz7A3YTBxdD48PCzDMyfQLW446RouXvhAUKTlB8sYHh2VQJcVQYElFS+9O3FWyU/oEoYudo40IGBZsXduTpIZMzf/YlAr63YXwmGuDloS0HxNpO4Kti56Pm65gAWx4QVca2LjziJcbDRNtyyIkFPFUpcJlfKB8/OcGSTkkK2trEr/oTg1LfkcgkEvPH5KGfqEi86dgNW1NXz5Wz96GHWRTe9O42lzRvh2lQZz51pS5QtfRFvefNATgbftw42Lt7G7tYPDC/NIxcMoFqghqDZSRDLOXk7mCyMBi3ou91fWsbFTgOnxI5gM4KVPP4OB+X64fHadKLWRXXfbmb33SnUWrroljlPIOKVN186bB9dtueGvueAutDEY6UNmcwuF3C4y2zvSM8xMTWLv3jlUqmXcuXdPruNQiBY1FtqWhct372CxuI1Dpx7D9MG9cPn5UXkBPYTMNkfVFgJuCz84+30M9yUxPBhFfyyIRxaimBtzw2c04fNogsu3mjoq+RryOdonEmMawyPHjuK9C99CMBbB3OQYbt5YQXrPHK5cj+PwY4dkb5ariURbvvrXfylNZCQWwd7ZvQoWtBctlpYeYGFuzm7q7W6FVQLHuIaOD96/IEvo9WpN4LjnX3oJqb6UfMxqnZr/0k1yUo/bZcvm5pYMnOhQvX//vk7Jwj9C3P7qtatKsdheoOASBg/A/n37MT09LQ2zfBZs+k1LanDUW9i6v4KwNwAaAJ89exa5TFa+Nz1hWQk8cvSwlDsPlh7gweKiLLpTYUKkNdymDN0MmXV4RZWsVq/j/uIS/uI7P+kN9C6O3p2EqVPtJpdDOC4uwYrlZOumXGFuru423cis7GLp5gr0VgsH981ibmZcboCdrW05dcwESulLcdxp1WK6Pbh5/wEymTp0qun6gEgqgBe+QK2XAVGpkp5f5G5V8dRxrLaDvgsf9jpy2NM7+dTUCaW6gA4DXsuDUMuLmObHeGIQ7WZbssfKgweIhsIY6Etj374FrK6t4OadW8ju5uSqn5qawMj4KO5vrmOjWcLIwgzG52dgKDaEKpM8wKWbV7FT2oXX48Keqb1IJ4JIo42T80DCuy4udh7Tj6ZeFyWz7bVdeF1cehiFYc4ikkhiZ+N1uIMR0X2sUk4u30Q4OAsrMY2mxgwZECv0H/zge+gbSGNqZhpnTp0SswGpBExDNnAmxydVb+NIwrH64C1sGrh08aIEOsvKt86/jSdOn8apM2dE6VghVGoY05mZsC636+kHy8uyVH38+AlR82W21jRl086AHJ+YkHih0oIcfBva7LAeSZNgPLndoDUCA93dMpBb3UQ6mkA4EMC5c2/j6pUrsnRBZiZpCmeePC0WnG+fews3rt+U/o/kMWb5YMiHUMQn5hGBkA/RWETQPr7OP/1mT0b/td/9HOd2skghuhqWpno7k7+moDmzDbQbBmrFOoy2KaNuve7C0uIadjZ3ZTDidRuYnR7FoQOzwkVnfDJQ1NqT0jLntcWM1mjp2MoUce/+GgyK/dicq4E9Kbz0uefhS3GbXZBbO8e0YQivXdFy1NGzif8djosT2CorOfMAIepL8e5CWPchaQQxGupHOpKCZbaxm8nA71VUz3A4KJ5APJxCiXEZgpdTgeDa0h1salWEx4fRPzboiMfCdCv3u4vXr2I3n0UkGMTM/EH0BU1Mhxo4ME6K7abMBWhCRqoBF8OpCb9ydxfB2AQC4ecRCrWwnX0XXkJrhAy9HmRyfOYBGJFRVGkcEB/C/Px+XLhwHrniFhKpKB45fEwcrZkUshlK+PXby8lk9/mFLEXePd3o+CSo8cIAJCZ+f2kR8XRaAj0cVq59Tk5ipMsTNViiuoUkdvnyZXmWJ44/KlmbjWFmd1eWP2SwaEuSiH2OOJ50fUeVzFy3PKLQkii96Sa0YlUEVKOBkJgFL96/C50bXz6fsCvJ0+G0+ic/+Qm2NrfkQK+urkkssFzR2g1MTY+hfyCNaDSMeqMupcv//V+/083o/9PvflFqdCHfMcB1F1y6D42ygUK2DBdpqEQssiWsPtiAi5v6XDYwGHyEG5lRme11DPTFcOTgPgwOpUXigqq4vDLZLZN7ITx2QkFNHbWGLoG+ncmpwGUz4zMxf3wWR585hGBKiX+y5GDtprsMGST1LgXIlWoTuHqbZ1XoK+6LBLro2bvgbVqINb0Y8MYxkhhC/0BKyP7Nek0wWfYShKyYrajfzoAnZLW6u4W7O2vY0qqIjg0hmiY+rcoFBjqZENdv38RWZhtDfSnMLRyAXyvj0JCBiXQJXmOXAivKDUjnEkpb1MDy2xoKFT+iiY/D6y+jVL0CTyAkJDZy3DWjD0Y9hO0S0PJFEI4OY3x4GKurN3DpyvuYm98Pl9cl5YyQqSyI0xzLhXAoioAvjBApFS6fuNEx+y6vLAkCxsPBICVyRrmMwaHh7tBIVS4qqxumDIbKpaJkW+o4zs3NqT3V1TUpS1S/73CNHPFY21ncmdbaa3oOEYyHgP/zctm+2oTfcCHqC0LTVcNLgh1/nzU6ue1rq8u4f++eTLCp807yllAIjBb8AY9kc5pGMIg5A9nJZPF//Onf9JQuv/uLFglTIhOse9AqWchvVJHfriCzWYLRVsHC64tfp+Y4Flo6A51rbLqcZKPdRDDgxfTUBObnp5CmKS4tyG31W8F3qYHSaqFWb8Hji+D+0houX73ZhQLdbkzsm8QTLx1HIEXdUmYh1sI+mC5DbYs7oW73Ds6sTkFHTkvh1JrdiS+jnYHuq5iI6wH0B+Ji3MsyjNmCUzjanxQoOWGaGB4dkjqS07bF3Ca2zBp29ToGJsfgCZIHrfQcOfnkaypWSqg3m4iF/OLRFG5XsH+4gv5oDq52FS6d/YkLRktXTnltoFH2QDP6oZlPoGWsotG6A384Jr1R2+CZGIXfFcPaTg0lww9vYBwBXwhtYxN3713E3rl9qDRK4h5CVh+n0nSXFp1y6s6bPngMF8YHR5DP7goct7TyAPFkVMb/O9ks+gb7Jb9RFlvwBzp6+Lwy9KFjich8W24UcjkxITh67BGkUklREeDwb9++AwJ7CqdI8HVnUvrRQLd7KA75uBdql0k+A/A02qKMFue4n+7YPByMLQ6WCGH7fbhx84asAJJuzP/ma+VchsRA2lN6PCY0oyVIWautyWH5nf/nL3sC/d99XuoBl+HDyp0MVm9n0Cy2ZXongS1LF+y6mfVtWw5b/kAFnYFWm6tOdZBrE41GMDY6iAP79mJwIC3BzqCQtSd6YZLdaHnhC0Tw/geX8f6FD6VE4tfwa/tGBvDokycwOJmAGWhB9+owhMSjkCChB/QgLqqE6fLSFdzeRWQ6JT1vhpYJf9WEt2zAWzeFcsUsToc2Lt+yESWsODI2Iow4IuvlVg07Zh3VqBsVq43+4UGZ6nZ0ULiFZbPoJAWYnDGYGAxomBvIIuzLwMVJstFCS2tL38MejJ5N1TygYxjB6CeQr1xGvngV0WSfKG61dQ8Maw4tqp81XNjeKaFu9MEbH8ZueRGBQAX96SSaIpOXlAAh3UJIVPZWlcf0wmu6MT4wypE11tZW8WB9Gcm+JELRENY2NzA4PIxcPoepqSm1f+k0iywrPD5bVtuFzHZG5iIHDx1Qy+uFgtTI45NTiMeT8jNF7czWR3eM5xws3RmDcHJN6UHRUmQbQUJctSlziIEog5iS48olnKAHE5DcRA8eCBI2ODiIiYkx6QNYTuWLWdRqJTSaFZSqRRn0sXJg5v/tP/5ST+ny737W8loRlHd0nP3BRbQrvF5ZMjCMPT1NIKWIGat2oLFRFclgHbVmHYZBQrxiEvJNsjl45PB+nD71GPr6UmKgy4fAZ2Gabrz+k7M4+/Y7qNaocKW4MKGgkkggaT+aDGH+6B4MzA3ACPHSVymcBYzzl80SsDnotnrUQ3Rdvl4FbfKPM7v5mgByTXiqOlxNtaI1PjoiwxRO3LgCSDLRysaKaJ60fC5oyQD0VEjcLXjls1xweBsdYzsHnmLGstqYjDcwnd6BF7vCdzfblJDT4Xf5BasnrlzNk947iXj651Govoud7Idw+cKIhKNotIiBH0alkEV2bRd+LhBbEdQCCayWtzG9ZxD5zDbCsbDg1jQ7IJwnIqsCtRJS9UArNxF2B5Hd3JYegmhR//AAIokolldXMTYxJtRWRh0Zg4p9YQ+GGIikMBiW1OcM0qPHjspOKBNEJMbhDjVceEAUxCikaYO2PhwSxpS7iM1GZaHJUlHW7qhizNuD/UhdQzNTQjIQFeUE4vqc7vIZsa9h8mHvJCVZJITpqSmhEJDiWyrmUCjvolDYRaVZky0kMhwZ4f/LH/1pN9B//Xd/wbKaAdy7uIl7V9ag18nGY96E4nKIoKgauojwjFNr2SJxgv+KbTr/jIOwKO8bCvH843/0D/HoY8flDTPbtJoG/vZbr+CHr/4YGtfIuNWj65KVSVmlVAIfRFs34Q15MLlvBMeePARX0iIFXgYCilvk4ObONoxqdB6aCfBEyLKIEprmh+bT3HCXWkJZ6AtEhOd8/85tYVPSzY2LF4Svjp88Dl8sgs16Ga6BGMyYH6Rd0hJdWdIoTEetyyhJEBUgLgRcTUyn8phIFQCjLBNlo92QQ+cxSVnmIkULhQyv23FMzPxjbGS+j3pzETWiK7L8EkMi8THkthexdWcZ4ZAPLvL/NQOr7hb2n3gEdz64hOGpCTk4HKyoRO5MhBnoPkR9YURdQSQjMco/4o2334QvHEA0GRdMfGR8TGr25eUlTE/POFsIanuHJRDLlkJBBjknTpyQJMCbj1k5INQB1fSyAVVQsqxAqGfBos5WlFBUDqV9qT7nsExB45E4Et4wCg82EGi7EfSzUVYkNXotra6tyobR+vq6OF8fPLRfDISFzdiso1zKIZvPolQtwKCcpt+LRDIl+w//47/5g56M/r+9bDULFt57/SaalCMmJMh62sVu3XGro/Jsd6yuXMdU8DAgRUnV4DCkrTpve8JIrZLTJx/Dr/7qP0EikRRr9K999Rt4481zaDSptqSUpMT0iVclbWACappHFEhKJb+OkYkUDn/iEMKJEAy3YVcmqv5XX6w6eOkDHAt3p7xxVABsqNHbdiPQsNDOlhFuudCXTqNZrSK7syOjZa/XJZ6clg9YLeyiFfPD0x+DFfLB4+PP4dlR62EOZKpuFluUB0DU08Ke/gyGInmYOq9SIlnsZdyyO8olcbNtolZyo6lPYWrmv8fa9ndRayzCH0lgezuDQGAI6fRLyG3dxsr1RbgCYfiabVlYz/WHMLxvFsvXbopwD0OL9GfJ6J1RPoFVH9wtFxL+qCyXV+oV3Fm6i3hfAsFIBPcW72FyegrpvjS2tjaQSqUUNm1jXVwRJLnq6rUbGBockCEU0RYS9fgcxPPVF4CXFj6SBG13ccfCjhBTR52AGV/ZVzKb81AwkVLGJGB44a+bcNU0uDQFOAz2D8oAit6pRHf4N5csqD1JnjqfPVfw6A5Irfm22YbuAeJ9fZg7cViEpk4f+URPRv+tX7RW7mVw9d0HaFWYkVXTR8KSW+BGZ4zucI5VnW6T1Wy/I/Vn1HKyYr0peMrE5OQYfvWf/QoGBgbx37793/DGG2dRqymHOcd5gleimO/aGtoqM5L+qtp/nu7BiSROvHgMgTE/dDf3Mn3K7kXoyer1dJpVQZHs4YTLZ4vzsKjywq254GnocNebsLJ1GRYNptJKyrlVh9fnESL/em4bLeotjqRhpsNCwyWz0XRzokoKKg8ZISiHA6KQHrerjUFfE3uHswh6CjCNhhiRcb3OsNj41qC3PcJbb1QCsIyjGB97Guv511CqL8ITicgua2E3hL0Ln0V19zJuvXMDrYYPxVIeetiDmSeOIzTch8xOjkwtQX+4yRWk6pgtUyJNIfdZDTfy61mk6A4YCuD20l2kh/vlsK5vrmNialIMDuqNmsw9BmgsxqPjdsHXBnZzReSKRczNTsFDWq3HD01vSZAyOZn0pXL7EHARh+fHbsBwmbBUlpQ+iM+I348ljsrWajNICGmWBz4Ges0ESm1YDR2teg1eL+XDDfFichY+NGhJmgAAIABJREFU3F6XlI48JJxmE76ua2QqtsR+Xg/7kJgaxfjctFCQP/XEy91A/7Vf/yXr8oXbWLmdhakxGJh5GODkI3QnpmpbxHEgsK9ue1wvctOO3Yo9qFHyGbowF5959hk5BG+8+SZqYt+i6rPOmpVIHSu6qSNuo0xyu6KicLcwuLcfz33+WWlQ1WBDoR42wqjwcocvI00ra3oPYHCAQZWCBoKWC6FWG8OhKHaXN6S7p2dQXPT7XGhpDexkd1BqVmUi2k6EEBgdRDSdlMNkWBq8gS71VJHHbNweFnwwMBIuYnYoD7dZ5E66fE50fiYqYDQbcIm7hwGrOojJxkmEXCO4Z7yBDd8y/IkBWeDO7EbQl3oOme0fYmcxh9x6XWrVStCFQx97SixyWvkatvO7akmBZUCS6sBKFsQJdMrsuXXgwe17ylbebWB0chxNrYVMNoPp2T3SlzBBra+vSQnE7+GncVm1jszWtuyc+uNxGD4vYn5aYZZlWSPgDcjzjwZjCLoCsv/KOYnOGBLwh3eYei08WCxbpHzjr8tnzThww2d64K8DLgn0Nixdh2m0sZvNyeHjLU0kiICGj/ykUEh4SjxU1PSkOJbhtWDGAwiP9sMbocyKhV97+be6gf4Pvvg568P3rqGy2wKoHguWHypgHJPdjmGSsK1smKjTHvKXiDzYpDCbI2MjsRIcFIEUjjcXYR3DLOdK6+G9O9CUwnB57fWo+FpthIYC+JlfegneBIUx7YEGX6a9M6povGo3VJmHcYmDiyAB7GzWBZ6a7I9i2OfCSCCAXDaj2B3s8Fs05aKCoikPj9i77jKxa1rIwY1IKonZPVPwhwPwh9uKYy2vwZaBYO8AF4JWG6PJTYynivCYGlxuqn4ZsNqsKWmpTnsXC6XdJrzb4zhWOYVsy8Rm9Ca2BtfhT6RkkaRSH8VQ/3N47/Kfwd3yIZs1UK7W4IqFERkbxPT0BOqFKrayWamx/cGAUI5FscsppaSKVFx8btZfv3xVoMG9++ZRLBWQ2c1gz95Zqbv5KW6sbwrcSA64r0WD5BIeLN3DwvETMMJ9CIfVQKaQXYNbryFM4zV4hdTHJZy21ZISomVpsPxqxqAWpN3wyK3tmDGwD2GJSnUHjwR6glTvQgtaqYoA7TwBFPIFmYKyvFXisaaUVjQO5hcQCOHfAvEGXEAqhMhoPyzq8lvAr33+X3UD/fSxx6yNlS1YbbLB2EaoDrwzdCGjgyNb2oqL65xqMNRChD1ZEETPHubY1M6H2I8shaSQtb+vXbg4dW2HdN4dWdhyxern8ES7aYMVB577uWeRnkzC9LBWt1foOrNSBjob6AC8nhgee/QMorFhnH/7Jr77ypswjAb2jkawbyCIuNESKqdM6PjaTR2GNKJEYlpotps89yi5Qri1U0Wp0cLM9Dh+/gufR2owgFu3r6Jt0BSXjtaUXuCBsZBwNzE1vIW+UAlu0ibcvJk0NGtN6OT58BOgFHXeRHBpAgP3xrExGMCK9x6syW0kU/2w2mno1mGMD83i7NW/RL3SxGbFhXAihXg0jqWVFRw+cQRaU0MhXxSRHyaT/oEByXwsE0R4lZCfw+jkNlM2j8V79/HEEydRrpbEcHdiagKRWFg+03yuIOuPsVAUWqkhhyEYjMA9MgNr9ADi6QlYhgaztg1/9g48VgluI4h2oYFwiO7dQINNd8ADhDxCjeBeJwNddgI8SjqPccByh1whTuVDnhDGIincfu8K0uEYwtwo8nhkU03XNCmr2JC6fSx/eCswudENTkleiDwPFZ+SISTGh6DLVB34l5//191A3zMwY2nNtugpciuD427hCNlaebxy2GGzHlPXjRoTO02fLGHIjzQ78LVckTK1dCZs6hpQb7Ln1+zb4SG8sAt8q1pR3DWEkwArZODQ6f04dOqglC+CX0vTqUT26ac0OjKLEyeeRsifhssVgqa78YPvvYVvfvO78PksPHpoDFNxINgso1aoy8HlFFcW+HgV6roMVihVQRpCyZ3Ara0W8uU69s7P4GMf/ziOPXYAlXoe129dQL25KxqNHga0YaDfm8P8VAURV9kuvXhDNNDmh+ZuwUUt9KYBrR6A59YAgjeS2Bj2YtO/iNR+HenIDALZI2hpe2EENnGv/h7q7joyTR/aLheGB0Zw7/4i9h9eANr0Yi1jY2NDFiDYWDJQeWsqfUK+K3X1epnmNRPn3jyHvXvnZXl5J7uFiakx2djnjVstV6QmHk4NCG5Og4D+CB20+2DOHEIh3o8Wp6+1LPrK9+DStuBqu7C7lYHLy9zslsl3jM1uMiKfDwOdaB1rbmf7S2V5miWQd+7H7NgeeGsazv/gNcxNTMseKUlbTDxiLMFpqK5Jbc7+gFN202qLshfh1LbbkhlHbHQQqdEhNKwadEvDb7z8291An0pNW3wo/MMcvwp8p+B8W3+Rm9e2vR47Zlou0hGa9h3c46MMhfylTpGqzdmcqgdMIUjCQmLWVS7+9CKzggk64a2+lTPq79p/SKD7LQzP9eOZTz8FK2R7oopNuwdtzY10agZnTn8ckRBdnz0yOKg1dbz++ll8+1vfla976enHMT8ch57fRnNnB80mVWnV4EstgxvSLDdobuszUfWkcS8LbO7mcejQHD7xMz+DmbkZhCIB0HVyO7OCm7feR7O+C12vYjy8iYWpNgJmE4belN1avV0DdA0ey0BDa4nNi1b3wn0riObZOkoBA9szOQwdnkTcOgjr+l6Y0T5MnxjADz/4GprpCtzREeSrFalxKUo0NT0Nr+UTLHknsyPvlY0lqbPM6Oq2VE09L1IPsdm2hauXr6FWbWBmZg/K1QL2zE4jGqPFui6Sz9ViFQFXAOtbq5hbmEVSc6FvuYig4ULL70GxXkbBpwHzI8L7cTUNbNzZUIpjFvkpHkwvzAI+D9ykgfRoIyr9c8YWG1IyQ6kDH8bxA49g7cYdXHjtDRzYu1cp6rq5c1yWpCP0FJcllGmuzVEumqWygjBdqBoG3MkYpun8EfChVN+VXuo3f6mndJlMTFqEu5jJRMHClofmGFqQFLvsYH3F6GXD5iWS0XEZc9n65QolUTxFhcB0BD4dLUS532382T4c3SDnb7Dw4pWkShI5NlIi2dQDLxAdiuLUJx5FYiQl/BcZaPh4FaZx5ODzGB5agM8Xkgeh6w1opg/vnH8XX/3rryEYDOPZJ0/j5KH9sGoF6Jt3kd/NolWrwMeMY8snSHtC+xqXjrwZxQf381jZ2sbjJ4/gC198WWpi2ZcNUMm1hVptB5cvvYZ6bQMLA5sYH9Tg48jfaKDBRYt2Ax6Qo2EqrRdaPBYb8BZj+H+5es9gSc/rvvPXOefu2zfnMPfeyQkzAAaJBEgwiEGkLLMsK6xp2bLWlmSp1q511Ybar96yv+zWlldaS1YoyRJF0UWKpgiCIEgARBhgEmbmzk1zc+yc++3urXOe7pmhwAIFkZyZ228/73nO+Z9/2LqTo+Ro0XcyBO4Ywepp3EcLBE+liKbivPXaX3MQ3KITSlNvW9SFv72zSyrdRySUUBqxDJViHCVBYsKpl0WXuQW7GZxtwdRtNMsNVpYfaujCzPQcy6v3sDvamislz7pRrbG1taMZVF6Xm3goRsjrw5UpE7da+NxOaqUCe7UcnFnAl0rj6hhbvdUHD6lWS0xPTxFNxqjJi60CCzkfkhpu8Hb5Z+nNJYo+FEjic4dYmJjl3nsf8OZ3/5bLp89qsZH1vuxoGnI2W2JxIVQAp1I25LBL91Gpy+Brx5tIcOLieVzhELVag7WNZdxeB//zP/2txxW9P5DuCKFfj183YUAXRr0DL5pHwbft0ic79MHYbUKeEbqliSWUQUQoly2b+ON10RqRtInppTFXf2RBLQdT4W8NZzKV2xR/+WLE5qJkogp7AmehBdsatJ02/PKAgh5OvjjD0MIMDUcTt2zC7BEmx84wNCDSMi9ev/CUu1Wt7eL69Q/5L3/8ZwqvvfD8Na5cPq94eftwm+zOJpX9PWy1Mj6Xk2AkRKIvTaddI2e5WDos8dp7t1jf2+OpKxf5+q/9qrY0IrqQ59XqiF93k0JmnXv3vsX5iW2C7hKduqjRRRwuA5ODdqugB71leWnV7FQyVdo1N5bw5ANCVbaweYN4q6dxlE4THRgBf5633/oOtb4stlBaDZ1q5Qodu12N/xfnTqvbl6zwxfJPvOmnZqb1UBnGpjxbg60LkbdwnONgJ8uZ00/RqLW4dfNtxkeHicbFsUCs4Wrc/uhjhYxHRocJxBMEwgn2PD6O1nJUdw8pFjZJBJ2cPDeLJ+TFqX6HXUtond8MxKhb9C7HVJwABJZ0O8W6wkdfapBIpI+J8UXVzlKvsvXxbd753ncZ7R9UBK9Sr1AuVlR7XG/V9LYVBF6pAVaDWrMN3iCJ8QlOXLykbhFSKOUlXVq+p2mGv/drv/T4oMfcceMCoAfdtBAaw6h9dlOpAC6bl4C/yeSMg2DIxfoDuVYkSsqjRVj6aMM3aSgCIpRauZ5tDsGZjT+h2ZoKv6EbZf1ItN496PJwZOHQseOUa8nexmsrE5BBruWk4JRVcgjL3mDq/CjzVxdpdFUx8fA08ycuUq/JQsJLJCaeIsYOw25389GHN/lPv/8HevN8+lOv8OKL13C7TMxjTRLhjvdpZI/w20UGKEnVLkrNGplKi9X9Aq+/+xFbB/u8+OJz/INf+HltDXoDSdvWoFlr0Grk2dx8g8nI69AqK14uraCEmlnVNu26nXpTskSblHI1GgULq+LgOJvH7oXhyTijY0M4jofJrfbjiQ+SmAlye+ltqrFDOv5B5FSLUqhUrbK7u8P0+KyKzUWNI6ah0n4uLIr6qZv6pt+mWcDJccwd5jjYy3H54jWlW//w9e/Ql4gxNDqkKp1qucpH128q3BhLxnBNpAn7w7xfOmZ/N0MnUyLRbnFqZpy4JPGJ61rH0IANGGH0CzokCsdJD4cUBFkq+RhMTzDQP8rU5CyhcJxCoUI2V1Cfn7AdfvzNb9CWSB2XIfvLUlGQn6YcdpFwCkbfadAS9MYfYWhihvGFk9j9ATOatjts7eyyu7OtWU9f//lXnjjonrgC0QYm65JepQKLYELQjk4bv93O3GyQn/uHbpJpPzurQqp5hnLVTSSeYG3tPt/6xl/hcOa4dC3Ew/Uaa3flRZAlgphOyoRtrlJD7umq/ZVP0/2X/JmOFq6W2NFZpLwVfu6Ck+kRL0dFG+XBOf7sLzfJ14sMn0xz6tlTdJxeOq4IZxdf1qrZsuzKupMK5fWKDtKQr+7cvstf/PlfKsvvqacusbhwApdLSQd0WnVo1uhYVTqtpg5Nhpwk4pc295Y3+eZ3vqdMv5c//RJf/vIXHlkpy+eoNkq65WzqImgTV/H3cdqzWGKlJlzrpoVVc6olRs0SyKxKpVCnWbBolm1qyuoN2xkcC9M30I+rFmd/xUWlEaLuqFJt7eCb8GK5hsHh0U2i/BrpXeUmTQ+k9XEKdCveJtKny0BqYKDeQZdq2OF4P8vhQYGnr7xANBzjb77xpzSqFaamJ5WyvLezR+Ywgy/kJxQP00lLRI+Lj3N7Ci7UrCZpp4+JWIKArP1lPlIXAoGXjbV4z/tSTphUbxk4/b4oszOnmJyYI5kYMJRsie/MFKmUKooUeZ1Q29/ig7/7WzVp7djdSuATQU+rKq2K4CzyL3D4wwxOzdInMfZyI4hPvU3E5lXWNjZ0/zM3M82XX3wiZzTmiUkP0kX41DfCrKvbba5cuMjzT18iEQxSLx2SGL5LKJFnfOwM/tCnODqOUyyJAWSJ13/0JyQGN3jm+Wl+9IMS//e//4BW00vbXka2B4+w+S5v2fCsHm8/zZVSw3LYGfQV+NqVNK9e6sMbj+DCRSHQz2/9uzfZqdRILfaz+MwiNmeQvuHTDKYXNZdIzqesmEV2JakbMldIFZD18fbGrqripY8VMbS2LsrMbCkWq/IMwbs11aOlPaHV7PDRjTt845t/o0b6n//CZ/nM5z7dfREk/t2iVMkrsamYzeOgAIXv0ai/gc/exKrb1cOx1XLRrEOt2iKTKdMstbAKLWrFDrlShr6REIlBN2HRf2LHqhp33Vq9TKtdoOFP0XCMiem6Wol0ZCA92NemZGh4xNzEIore2yMQDukq/8mDbvSZHQ73Djk+LPP8c6+oDd9f/On/x9bGOgvzC8TiIZaXHxAKhAnHQwwMDoLPQ91tdJ3i/ZIJ27CcLRItBz7LjqsjOLpNWzk55QI8aQWXKm/34sTH5MQ8p09dIBKOKf4t7a60rXv7BY6yIrWz4Xc5Cbi82JpNCnsbvPeD7yErHwE7xMS1IqIVAThkOZUaZHx2Xs1n23YJYpCtuEtb6JXVVR6srXD+7DkG+/t59erM44oe98YE3TXnTAHKNvaWpZTZT7/wPJ947hJBd4LC8T52ew534Bhn5C7BmJtaeYFizk84lcPh3VVF+2t/e8R3v/+AowO5zqR1kb5NFjwyUBq+jKEJyA/fHTa7XbrDX+Erv/kSLycLTDX7aLQalO1btHIB6q0B/q+/+D73Mi1i85MsPLeA09PP5OwVaEkMS0eRIGFChoJhItG4VndxIJAB5f7dJVaW11hfXWVmbpZXP/MqHaESiAytx27sbmhl4BECVMvqsL+7z42bN7h58yMuP3WRT336Ff0MTauqmzsZ5FSQfJjD74Xq8RIPl/8LU0NFRJtktby0Oi6tSJVimWy2hKPpoJ5tUs5Z6h0zOBWibzhBMCa9snwFIlIRCwyxV2tRJk7dLjpQL1ajhs3pJZvNYFOPQ6OrlBdcDrpUNhlIdd4ypFltXeQsbq5tUavCiy98Rt3SvvlXf0I5V1Bnh/Rggo31h0SjSUaHRkx2lMgerSbtRpOao0UpnycU9ClloO600RTvGqEZ6J9kwIdO242j48PrifClz3+VSCiOU6quosBCixUth5O9IzFZdesgK2Uw5HbQbtT1dtxd2+Tmex/RlkG0LXNfk0anydT8ImOzJxTJErRPboW22v7Z1Rx2fWNdt8NTU5NarF698vcOek9/2RPCCgwWj4b45V/4KudOnsLndVApFpUKGQx5aDrfIRRfo28ggscbJ1c4ZG+vybf+qsoPf7BHre0zMKUeJBN/IlYIMm2bN8qs9h9HxxgMfviUh0/942d4UZYwO7tAnf5UhHt3StxaynDu6Qv8hz96E/vQACeuncaXmiYam8JmN5s9IfuI0kYS8YTqK7RT4Vdsbu7wV//1r5T7IUuR7d0drcrnTp3gi1/+klYv5dwLjq7MzY4y7OTwCN9bQ3MrFVWayyFSk9TCkVZ84YKLzlR+b0ElskebvPP6n2Br3ODMqbi6khlJohjsWLr8cbU9FPerFI9rHOUOGZ2NkB5NKcwnX5y8YO12napVp2bZKXd8NGwzep2LkqtcNUWjWa2o16B4q0iREpZhoVRUIbKKpbVrFhaiMFFtrCyt4XJEeOH5T+ng/Z2/+Qu14BC/lVqtxMCAJAA6mZ6ZwO8wgchHtQpe4ebUW2xldpkYShCJhqk4LJrCqNRBVPE/HBJ1Zo9w/sxVLp67oit+2c886qKk5DvsZAt13nn/BnMn5inki4SjXlJxP54arB/W+d//8E+5u7HJxNg4I34IV7NkinVOnrvA02dP4NLw3i7CJ1W93eHDDz/Q2/jU6VPGodft5AvPnXyyR48Z5UBXZynTrdveYX5miqfPX2Kg34u9I2wxE1YVDHhw+LaIph8qmy+TsajWj3m4VeDm9TB3l/OUJPVAwmTtLpLppC4Mdnb2u71tb3Vu1vymQzc4/YkL/Vz62jmmG/vMusCez9Kigtc5xNLKAX2JKV57J0M7ESI6PU4rOgiuJE5fQg+f8GqkT5MhNN2fIp6I0rJcPFha5j/8n/9RhyP58mrdBAWxu+jRa1VH6ZDbxqKprYzhPkdiYc31FGndP/zaLxKPx6g3RclfxOcNqkvU6toy4WCUerVEs1lh6fYbrN75KZMTTvr6aoS84Gq3KNRblItNnJaL0l6ZYqbGYeGIsZkgI5NDOlhaSkEwJlFCAhOYrtpOUmOSjs0jjY3KECuVuuaZCkIyNDSsm2t5yTe2NpmamsYpdGKttKbqypZW7KNTyQmuXfsUnWaVt994TfOCRCYn3PGh/gE1TZUXx+d2Ybcstg53sTldtEt1tg52GBxOE4j41C/TGfZ36bzyZH2EAgNcfeoFJkfnzK6lOybILau7Qrv89LC9L+agBcKxMDTLJFMhjY+/f3OL//jn3+NGJsdUMAAOL87aMaf9Tdx9E2yXSzx1cohzJw1ao5JDu0Pnp0Iup9+NtKyS+Dc5OcaVudQTrcsTqIti450OfreT8yfnmRKIyS/YttkcmmwXGw7PHqeuBNnasLG+fkRqRLKJSnzv2xlWli29UpSIL0aRYtIuNtLSQ3cXQcaXxXBUDE5uCv302TQXf+EcHUeBgXaRl4YixCJOHtzc5Nb1Eg4mCYSH8aZClCVRghBFh5tUeszEc7dl+JNQsLqa6/Sl+nDYPbz//of84R/9MS6nePo5Vcdaq1SoN8tdE0zhScs3YcyLRPJmd7rxe93EExGisbD2lV//+q+SiEfUN0TUPIK97+3tkM/ljKd3o666xQd3r3Pn9hsMpEPEgm1CnmNifkmIrlDIWdgsB5WtIsVsicN6lunpCEMzw6oSkmekGtsu7blhtSkSo84IbYImXVs2tvmc0jbkM4vSR1h98iyFNz46OqoCdblABeUSSZ0EFX985wbj42e5dPlFyvk9lu/c5c7NW+Rz+yzOLSjkGIsGGUilNN9I5rQPP/yIUtnI0/b39kim4wSTAfyJBP5oRHsiG17CvmGeuvACU5OTeGRQVVq3UaYZ7a5R/1dsNm4vbSvvX8yjGsIxalncu7XGd378FvXkDBW3l9H8EZVglFZmizlXCdfwHB9vHWg8ztWTM5yenyHoC1Jrt/jgxkf4XS5m52Y5Os5SK+a4cP40ZyeiT1R0V0Kd8nvyNPlvfE475xbnOTk3TSoZwiETsFXXK6FaqeMO5gnEHRweOGk07JTq+5Trmzx4UGB1WYavxx6KpvfXj9kVcJhCY+q4ccXtIemhhI3P/ovnsYItBsv7PJUOkeoPcbxT5sFNJ373FOWqjZa7TSsUYd/yUXL6GBqVeBI7uXxeQ2XzxYK2GJKkLBTZb/z13/DB+zeMX7kq0Y1RqiiK5NYV2FFg+x6tQd47j8+tlsVut4g56roJ/e3f+S1jpwbqGCDP4969j/XnFxu4VDKF09lidfk+D1Z+ij9gI+A1IQAhXwePLUtVImQaTgobIvQoc9jIMHcyyeDEgKp21LxHXAK6Q3K9KbFhUWqMCNPdSNuEkClwW008TWr6GVJ9SX2+q6srquEUQbFuDuXWEopEzWLp4yUWT1zk/PmrutHNHBywfn+N1Qd3mRgdIZ/NMTY2xED/kFppC3K0vLLCzu4OmXxO/cedXgcD4wMMjo/hCkjLKB7vUU7NX+HsqcuqJpJAhV56hlRzxX6Uxmgn14CVzT3snRaFXJGlpWU+uHWPh8dVwskUrdFpsdwnsLVP1uslVtxk1lnlODDIw1wWf7tO0mXj4oWTPPvUZbL5vLqp9UWiuhUVS47Z8RHGRgaZ7RemV5d1EnUKvGhcAIwbgE1Tis8unCAVDVCrihmRTfWfooovluXDlqm2mticUfYP8mxv79Oxl3G4O+zvGXKYweYfO2qZA20U4maBJKwaQ6zt2UGFEj5eeOUEnk6OUxMjnLlwjtLxCvsPH7Ky5Mfr6CefK1G2yjT9QUiM4k4PE473qeF9Pp/n+OhYWW9CcjoxdwKr2eb/+U9/QK0qixu9Px/xLsUaTqilGudt9lcq+BbExeN1KrQmRlTS4ri9Tn73935XzT4Fg5cbYHtnk4frazr4yF9Tk9PUqiW2t++zvnlH6aNuj4gXRDPqgVqDiP0urmaV3FqeUq5KjiLz55OkBwa1dTLG9nI7dW8oMQztRKgyTKd70OVnlSE67I+pRlLyRwdFeOFwKNVWGH5mIHWoHZZ84kqhyNryQ86fvsbC/Hm295bJ5Q7I7mY53NymVDAEt/7+hAoxZDMaCgTUWe3O0j3C8RiHmQzNjsXcyRmGx0axuZw47SEiwSGevfIy6b5BHcyF8yPqIV0ECkgghqEONUdjfT/Hzbv3Ge5PUy3XuHnzPrd3M+zWIIyHzPAwGWFpHRWotzvMF1YYc1us2hMUW1WCzQadSgWPv8W52WldeI0MD5GKRvno9g0y2WOeuXiBwXQfs4Pen63o5moxh07IW0Gfl4WZKSaHZUMo/OCWNvden1t/2Eo9y17ukL39JisPNxQlGJlsk0onufNRjXJFlkPy1ZuNmc7kKjbppVfIsCXdaO8v06vLoubFS6P83r/+FSo2Dy1vhI/3jilnc7TubRLxxXVTlq8WOG60aEXSetBtLp9WWokDkci+o8NDfWGlokuv+5//8I+VW9HuiAbWUHnF5kEEw2LdLAdMhjCDn3fU4CcYtvNPf+OfEJBw32pFP0+qP004FlVdozAcpZpL1IiQjgb6B0n3pznaPyCTf8ju3gO1znC6hYxuo9VIcZwNEXPcYMD3kMLSLtVCk6Irz6lLI+qWpYiEHHJpn/TAC2rT1oNeaQ/SsQUFudaNswx6M1PzHB8fcP36BzpIyjssrZRYaI+Myg0gfCVRbtkoZco8uLvL5UufZmhogkplm2zpIYX9Az58611yuQInF8+QiIo7rjENFe73jTu3lPZ64uxJXYDJd+gNeNVeQmiDdqIM9c3yzNOf1L5ZfMtleylCkF6noJHlNhANxfpBlqPjDP3JuBatd96/zc1yA2cgSXmvxId2N2VfQNdc4WqdUwc3SQad3G56oV7GL24UNuGnNxjwOYkGfSwuLJAIhdnY22R4eICF8XH8Hjdzo6HHBz3tHxS2q9JU9bhJJo/NztT4CKfnpxURBcMfAAAgAElEQVTjlIldqpqYu5fKFR5ubbB5eMTq5i71hoNYssXnfn6Mw902b/7giHJFHoi082YafwQpqihWRAuG3WhQl54aqUPT2ebFk+P89q9/npo7TtPfx1YoReswx+Z3/lYPpozxLZuNw5pFK9pHenaBcq2hZHwR1Eq/LPpP+VNFpyrG97u7e+RyJSqVBm53gIa4XrcNo07QBvkfy4pa2gGVhDosPvfq03zlF7+C1WkSj0Q4Osywl8kT7evHJZj00QG3b9/SvCIpFLOzJ5TXvbX1UAIF+ejGG1TLWe3xWzYvzWaSzUKMTnadudgG3v0HlI5LFD0Zzj01TjAW0udkSSVvyZxj4FeRG5bbUSrtAdo207pIHyAV/eTcGfYPtrlx44YOYmLXcXCwp3uDyakZfcFsWDjbTsoHLt794TbDA4vKSa+3tvGm8gRcHd7+wQ/UjfbSU1foi8TIZbJ4/IKcWdx5sMTsyTlSw2Ja2jW5Uu2ngpZUi17m5y7zzNUXzc/fbCitOxKO6LwjQ7JTgoPbknTZ4b2b9zRR5MLJOQrFOm/fvM87hRo2T4KSK8j9lptKvq5WF4GjXc4UH5Doi3O9UCLSEC6/DUfITX/YTdyq4XF1uPbcNc1lfbC+TCIW5MrZM0o/WHyyRx8IjmhUrSRQaI6jGst0TFWfmyQeCdMQP2phHkq/Z3dQb7S5/3CXfOUQHG4uXz7NU1fmeO3v3uX+x0fakhg67uOD3m1SulJL05U/5mMYuNHRsbh4cZFXnh/B5nXycP2QQtNFfitHI9fE5RIf8Ro1IVw5/YTHpjn//CeotdrUygIpuTg82FOVuvSKFy+c5zOvvqyrftGrfvD+R/znP/gzNjaP1K7Z5ZF9oYlmUS5Zu41E2Isk8Te//hwvfPLzFMUOen+DRrNCoxOk7UrqMLu8vKQLCqG7DgwOMDU1o8adsUiESj3D5tYdMsc72OwtWg4/jdYQmzk31dwR6fo6A4XbdKw8xUCTi1cGddEjT0VwZcWIpbWTZVPHRrnVO+hS6ZTkrW3K+PA0e3ubamMh20WpouI7uLe7pz4tQovt2CycONhfrrP5QROfFaVRr1LyHDB3NU7E5+LdN35EsVnipVdewmOzc7h/RF024w4YnRzFo724DOnmfIiRWa1RJhiM43MP8eyzr9LfN2jUTZalAmcTptwxbrsOswmVTfNOpqBb5InBPupN9KD/950ie50QG94ghxULn9XBKlSJlY655MzTcdh4aBVxZSs43T68YSdDDjve0jGjI2muXHtaE6bluaViAdKxmGbenpyKP0HqCg6LnZbSNHuqHU38akscSJtkLMZAXwqPmmqKDaqN4+Mi6zv7VBqiDaxon2YSbZq0WyaKSfkg2n93A+S7/29PN2t010a8Yf4Wlb+hlEadbobGY8xNDBD0RGi2HGT2M9SaFf2SK80OW9kS8YkZXvrCl8HpYntrS/WfksRWyGf1hlpYmOe556+SiIU5Pj5SuPPN19/mv/75tzk4rOqKWSYFtVCTlkD4MbYai/Pj/NI/OEs6PcPg4CiF3C47O+tsZ+pEBxcp5jL89L13NYNHBMOT6lwluUw1+lP95ErbHB1tsL+3SctWoWEXSHOSo7KLcumQeHGd0dw9Wp1d6vE6Fy5N4w369BnIkCyUW2lfNJwKKFkRap0BWjax+hNindFfDg+MsbOzSblc0oiTVCqpLdjq2rpGX8qN1tbC1aawXcJ1EKG/NagpHQ95iD1dIuD2cOP9m2TreV546ZoGZ4nv5FH2SH0w+wbSmkwhC0Rxxa02mvh8khwo80uAWGiaa9c+rfxxdd+y2dWbXTno3V2EfNdWu0Oh0mRtZx+XvcPc+BDFcoN3bi7x+mGLpXaIBzYHxiKySqtQJ1XLc9ZR1cXVdn6fsGXDGQgT8NlIFAsMh128+OLTqoo6OsrRtOqM9kuCuVdFNScnYk+2Lv2d3oFTjaXYzCl7UQ5dS/V94ZCfiFr+GsWKQDhFwXEVXHkiukNPtvEVkQ8nJvuaDS86yW473iOQqTPvIwZ71xZBX4wWbqlWI0OcWVzQByzqfHHolaBUoWYeZQvk6xapyWle+uIX6R8a0i9XNo/VcplCLoPLbWPh9IKqfl54/gqbW2usP7hHnz/Ex7fW+eFb9zk4ztOQa1hkXjYjz5MlVcBl48tfeoVkJML0+CiJkJ+j3V1Kjg45j4OjnR1WN7YVgRodGiaeTpPN55gam9Ief+9wk3ojQ+Z4i1qzQJ0gpeoYmYrwXkpES1sMZu5Qb+3h7Ktx+tKs3i7y3HqOCvI9CCwry7ZiK0ytnaYpgQtCiLCJN72XWDyhCRLyXR3s7epALkuzleVVTfFIDw5iEzy7BWOpAQY6CWbs40qPXXfv8uHOdXY2HvLWOx+Ay8bTT13US1heNF/QozCmzAiCvoyNjrK3v4fL6+umk8grF2Z26ipnTl/W+UBuDtlhyDZalm3CK1cYWVy1RJJYKHPnwTJ+l4MrZxbJl5u8t7TBD/ar3M/BestG3ivJhA7czQ6BwhHjzRy+oB1/2cLZqFH22Im0LCL5Q8YGI3z2s58kEkuyf5ClVMwwOTKEV+jE1SqzI+HHBz3lSxuAT5c3JoLwkWFkT9fZlswZc4D1WpWhTdXcJrem68HatTbo0hKxacKFGMYLDmtYo11pRhdSNNT0Ho3XiB6UqG+3aWDTyfk5orJurtWU5bezv6fe6pVaA1cgytjJU8xdvMT84jyZbI7795do1RuUC1nGJ4bUT2Z1fYtELGAWLZkj0n4/bkeA//ePvsXHa/tYokYXbrnwJYQM4Wjx5c9/mkQQdtfXSYSDJIJ+1XmGB9I8LOU5KhfZPc4qkawvmcLl9Wjg1+ykCQ9utqpkc9vsbC/T6JSot4MUqyPkRcnVrBEtb9B3dJt6c5/AWIeFM+Pa68vzVRGMVvUuL99mJ9+MULX6aGqkoyxi5Dm5cYoHiqw9Ox2lBEirIsKLna1ddbhKDwjE6MTf8vHcmWtUHhwz5Eyqkela+yGr1V0NDfjpO+/ij/q4cPkC1VqDtlXTtkPMOsXjXr62wYG0voxF2YfoRe3QReILz3yZwcGx7ndn6AbitiXzirTARgopnlg2PehrW9sMpBJM9KfYOy7wo4+WeK/lJn/Y4mHZYi0ZV+qvq9bGm9tn1F4k5O/gydfxyG3usdFXLZGwylx79hynz8xjd3i4eesukbCX6dFhvU1ESD49GHx80JPeZBfhM4odOWyGiyILU6MRVXcuWSkrQUmmXuOy+8ieQlCMnuWw2fHrvwuJR3kjTyyFHinm1RnXYHrqIKDVq+uZLTYJapQpXBW3LmMqjYaaR0qVc4htgtvPzLnzjJ88SUwyKcMh7t69q4G2wgWfmRhmcX6O/VyOmx9+oFP4qZlp0kHhYYR4/a1b/Pm336RuE/jLhdflI9Xfx0ufeI6vfeWLVI/WeeO7f8vx9kOSoRBDfQMUxc3LY2ezWuaj+w/w+EP0xfvUx3D6xCxuu1urYSDoJZPZ4fvf/xb+sAOHr49iZZiy1aDTrBArb5E8vEO5sUdyzsvMfL+qcXTBIjeqwovdId3uJN+IUrWSNG0edWcw2gC3IkfCwpQiIiiQKHLSff0cHkiUeJ3RsRE6Di/uOlybu4xzwyJQFj5Kk+3KNtu+IseNEm+98zZ4OxrpaIanhrp/CYoiZqVyP4dDPnwhL9lKSecGbBJwkOJTL/08oZA4ExvJo46oWtXFiEhaQTXCUX1BrlzVgy5Vty8S5CBT5sd31nkrW8E6rrEXDHLL69fWSnKmvJkDZuIukp42HObV86ZqrzNSzBK213jhxaucmJ+hXm+zvr5BMi7LroTWTkHCJgck57B7GhOehBHOd22CFfbrSdkUCu+uLZWc1dti9mwvTC03mZNdHkt37dx7CXpLGLM4kj+327B0/zz1b+nySx65TBmjWuOw9cgrpmttoZ4ebmWuRYaG6ZuYID06RF//gA6JO6urtAs5wi4bqVhY1ehiCS0Pf29zC4/05C4/+ZaX196+S6Ul4mZJP/Pg8roJBr26Q/j6L32BRuYQKnne+8lbbK9vEYhGGJyeYMOqcP3BCuIS35dIq02b0+Mhf5xTFyuJFXS52vz0p68TijpxBQcolIcoWxXoHfTMPYq1PQZOhpiaSRqT/O4wKs9E0/0EluzYKDQiVJtJLLscdGkJjOZSMl19HrfCmPJrlh8sMz42Tr1uQmWnpsfA6aW278Ta9HAmPoevJvL3OqulZbKxPP60j/fefodyvUKyL04iHFH/zHAoQjgQpZAvqahmaCglnn4UrSot3XoGGeib49krn1AzUqn6QkKT8q2JcoK2SI8uMK6YS9mdZEtlDrI5RtIpwn4PD1Z3+NHyDivi0ZPJUbV5WLFcFBwW5UKRcLvDcMhLpFbCVqriSCRp1LMs2izOLU6weHKWUCREoVAjn8kymI6aiB456M0Gk/2+J7kucePXoJZyQmzqHugnUG49nI/iX7qtiTL9DE5rxs+ul4jeAqai97atTxR5PdRP6kvNQe6iNNrb914sgTq7/yy/gbxk8ttKq2F3K9rz8he/xOkrV9Q6TgKnZHFzvLHJwdJ96gd7xAMesXknHAyQzRY4PDgg6PdzXKzx8LjBw8MqlsJkxtVKDpvDIZy6Nm5bkVOjg3z62SuKPIm4QjgVu7lDfOIY/NRldjJ5Htx7oEiHxI3396Up5nMkU/1EYwH+7u++SaGyi2WPki8Na3RLp1YkVt4mmVvmuLTN/DND9A94jaKqF0+otm5GHyBdYq4RpNqIY9lEwCCqHpm/gwRDEVxOG0dHh/r89/f29feQNLrDvWNmZud0U1vabvLwVouEY0wRpJqzSMlVYPbqAIP9Ed774TsclXIMT42wMD5JtVgm4PUzPDiC1+nj/r171OtlYskI/kSAtjA+bTEunX+JqYm57u1uhCxyGwlH3eSMCn7eneGcDm7dvc/dlVU++/IniAUDbO/neePBDjeP8wQscVm2WD8o4rJqBDouAqMDqgpzZDNUOnUybgdJq8K0vcnc5BBXnrqoMOj1D27RqtU4f25BbbPlrIoB6fRg4PFBj7hiHfFJNO5YHR1EH/XsXZMuqfAGQTHbzp7xkKLij7wYe526MTfq8VnMxqgrmNNf3o0N6b5UZqvYNSHqcdW7Q6r5Q7tG0T2H3G5Iq8MT4OUvfZmFS5e0dbA5nGpm7261+PD119i7+zERMRpyioxNgsBQlETS5opNG3e28jQIqNOUQKZ6I6la3aZcaGe7xNmxfs5Oj6odhiRJS0Ld0PgwiVPzJGdmsdw+9W6Xa1pQJllYHezvqnzt8GCHtbVb2D0VMiUbNWuaWruKvVHUYTRyvES2us/Vz57E560oOtJL6VaqrkaAi8C7Q6ERolyP00ICxdy61/D6YgSCYVzODtnMkT5DSYoTgbPMN8fHWaZn5vB7XBys75IvuChkJKA2wGFpi2iiw4mT48o3+eidD9ktZxiZHmOmb4hmqcJTly5x7tRZCpmCMjlf+8H36R9KUWxXyZaq2BwpPvXyVwkHI7oLkUMtbaqgRuLA5XKJH6M4AIhIWqygHewcHnKUL7IwO4Wz0+b6rSVeW9om74sQknC0Nmzk88SqZcZGpzmKOmkXawQOStTcLQquDlP1KmlvmzMn51k8eYJay2JzfZd4OKhMV22VbOji6mcPujOirbhOx92qrav5HuSn57uHDXZHT1Vym+5Hkw26jgGmbzcOtqbzePwCmRdFiv1jN1wVUz+KWOhtUJ80qez+ou47pvCnzgIOgrEkz336M0wsLKrVg0cCdb0+Mrs7rH74IaXtDez1ioFMWxYuj0df4nyhyE62zH4RGnYfHdnaiRhAfnZNaACb1SDssHh6cZr+sAeXraNKGHHRDYSDFEN+xs+fx5dIaVCCPFz1JZfPLDSJUplqtcid2z/l4OABDn+Ug8IoDfGBseSgbxM5eMBh7YArry4QCsjPKTpPE28pBUdgT0EuWk07hUaAYj2GhRcXfh3KfKEkY2PjWO2KGoRKAZGtsXDKFSHZE8fdccWzN9e3CSViJJIxtaizKXW6ri+/Cy9LH91lNb/H8PAgJ/rHlAc+NjysQorDnX2+8vNf4Tvf/jZ9/X0Ek2HW9g4JRiZ48bkv6GpfkCKBO3XRJTNZS1LkjVOE0CtEGCHf2+rOLgdHh1w6d1r1nzfvrPDd+xscewKEa00sCdCNxWhnDvAEIpRcbZy5Cu5sg2yoQ8fVYrZWZaIvzJVL54klo+zsHbKyvM7sxBhD/cJiNaxYWVzNDD8xjMY8PukRaOvEL6sjE5bVYxZ2zVO6bUgPYenZUBo7NlPZu3bFXRdeRRC0/+7Jn81LIuvb3l+PbOy6b0GvbZIXrefapb+6FzOik46xOEj1DzKzeIbxmRMy5jMwNITH7WV7bY3s9ial3W2R9NBqV42Hn2VRqtbIlGpkS7IMCdByB4zXiPHD7tq4SThFlaCtztRgmumhBF4squWCPgpfKEwjEWFscZGwKO4dkn4syiYHHVEtSQxOo6QtzPrKx7z742/y9IvP8s5yn+wRabRLJAvbhA5X2a3lGT47wtl5iTGXhZR0kJbOGm2HVHQXND0UGh7ytRjNjo+wN8FTZy/gCkRIhSLk6lne/umP1X9QevqVByuK5Us7Mzw8pJV1c3uLoeEhta3TmiUzkB4ICQtwsHF7mduZTSZHhhlN91PJ5ImFwpSzeYrZAr/yj39ZHQLev/4+I1PjZBswdeIqp05c1I15pV7HIc9BA28b6jQmcj55+cWRwGUToz64ufKQwvEBly+fo9Vy8MH127y7nyPTceJvdrB8HpyRIPVsAVdAoi3d1LZ28DZsbIddDFBn0tlivD/K6ZMLhCIR9g8zepOND/UTlc+nsKyl+tmfoQD83KevdtS/u2NXS+f791fJ5sTvrtcvGx/0R/220D6fIGuZut7NqumiLWZX1OsxTYX6+z27EV709qVGVidVrHeT9NqZropVZVRq/SxuAIEg6fQgvnCMYCSOP5pkenZOowi31tcpHOyx9NGHVHIZpJ0X4YO4vm7v7lNuiN4ugM0VxOaSoVHkXWaQVlvsdltZjY5WRfHeoUSERMiD1azi9jgVjfAND5AaG2VgYlI9BdXSwemgUq9pW1EtlSgcHfDR+2+zcu/v+OVf/0f8t7fDtO1CVS4Tz27hP15m13JiS41wYtrGzFCBuijcxXm3I8s6m0KezbaNXDVAuRKl3faxcOoyn336BVw1Bzlni1qnzI1b19nceUi9WaeUL3G0L1wfYTT2KVVakimGx0bw+IwJqbLU9aUSFwMbm0tr3DvY5OTkJNGAX33JB5J9lLMFsvuHXLv6DKcWTvKDN35IoVEnNTrDcy9+icG+UaVv1xoNFcRLiyMHTGYrOeSaTuc0bglym75/a4lWqcLlyxdoWDbefOdd3trNULJ7COGk6pD1vp+QpGpbDVwy/+XzuvY/CnpIV/OMOi0unJ5j/sQstYbFjVu39XldPHtaxSRCAxFLQblZFp6kAPyv/+5XO0qr7QjIbvHmm+9y+86qCpoN7N1VdysSKA6thoLb68EN0NiFGrsrf+ktRbcoHtXSM5pj31P7d41nen17z19RV8xSy7uDr84N8kWIdYKgDy18AT++gBefx0cslsDp8ePw+IlF+xkdn2RsYkIJ+DubD9nfeMjN6+8TCIVIJvpYWV2nWK7pENux+3C4gtjVPUoGK9OaySEV6ZgIGDqWHNoOHqeNwT4xyK9jszWZlf4yGCCS7mNsZkZFHG6neQEkl75RL1PJVSke7fPeOz8m4L/DV3/pH/GH/81Nxyf3ZZno8Qbuwx0etp1Y6RlCXjdnJw5Jx3PqBSNSZuEbyYtX69QoVOKUimGioQEuP/NJ5gMp7n3/AwY+/zTYGmzvPeTWvZsa7yLf0a0bN5VvImJwSRKRgyg+6OIwaxwMjJBZkq+rpRqba5ssF/aZ6zdVsVyvMT48QqdhsXTnHuFAkJHBYTY2t6i07Dz74mf45CtfIuiPYBORiFpQyMvp7NqHm7arl24hB73Z6vBgbYtmtcTC3CzVeofX33qX1zf3sDxBArgoOzr4xTDV6aYoAhqrhddqKtBQjwRJZ/eJt8ucWpzl/IVz3ZjFNYJ+H3NT4zik5RMinNXQYfT0TPLxMPp//G//xPCqRGyIg7X1LV5/410OD8vK5ZbnIgNRz/PFWFt0D3b3wBtbxSfaGoeTeCz+swe9d7C7oI2JVuxiLI8QHcmZlVAbJRMoz+LsxfPcf7Ck9mlCRpLwLHHAlcCAeCKtvXnIG6N/cFhRCK/Xp2ai+eNjMseHbG/vsrO9r7I3MR2yq2rcq3/LYkpjRORFFK2sgk9y7QneLa2AHDaBT+WA1hkaTCpkJ9vH/uEh5YBkcznlt4i7rfDIs8e7lHM11u7f5faN93j5VQdPv/Qqv//XIVpuC3unROxoC9vBAavCghye05yilPuIcxNHpKMlakJes8kavU291aRQjVIpRolEh7j29CdJyrM9qEDEz4OVO2zurlNrVfSGFFbj5tpDjg+PlMEoWLvT4yLeJ1x5p2pKdVZqd2hWmwyGU6yvbvDjnXtMhKL0RaN0XDbSqbTxbmxYClXKEkr68Mmp0zz3/Oc4efKC3oYCC7UtkyQtBUNuNmlfdDOqzlyGLSoHfXP3SJOeh4f7qRUb/Pc3fsKtqkXVcuJq2/GmE3gkwFiSLkR1J8kVMmd5fDQcNmaaFU6OJTl39iTxRIxcvqhZqQGfl9F0qrvnkdAFYyt47sQTCqP/5d/+akfBfflSHQ5NodjayfLmT26wtipRd0aQYFb7JlBXnRm7VHMZDKUSPnLcEgWShkwYty7j6/IINDRVWgYuI8XocsN7yXbmoDt9LmYX53n+5RdZ3VzX3lCQD2lfatWKDsLiuBoKR9Ruw4PQdFN4fUGFHuWOEY2nbEo/vnUbh8NDuy30VqEmOrGJDMsugVuC73bxf3XeaWkWpwqChZKqvjECxsgtJJrXJi+//CLJRET7XAmYlUF+YDCtQgxpu4qFI5bvrfPR++/TapX4Z78xwsj0CX7/GyEstxeXrUj0cA8yOzxwBGkOncXuaOKsW4x4spydKxAK1ZXU1aFBx5Lk6iC5QpDBoRmevfQifq8Hq9ZRz/aNnRVW1u5TaZa7Vqt2CsdZlu7eUx6OhBfH0yki8VhX/WAeub7ctRYDkT4+Xlnh+sEaJ+Ipwl6PDtyiDJO/TMCCEafY7R78rhRXn3qFkeEJZTBqPKfGrxuOjsLHwkx2GGPaXssrGs+fvH2dUinHs889i63l5IP7y7y2sUMpZ2mbYosFTCCE2wjOq9kcrnaDhsujBWwgv0Mi5OCFa88wPjnJ1vY2H1y/zqn5EyzOTiu/SSgnUs3l7wsL6ccV/bd+4yudkD+gLDyBGUVp0GiJW+wO77x3j0KhrAsIgY16xpU9qwoVUXSr++MevEvD7R5yRV+6Sx+V6nVV7iaCXd4i2YoaQ33575SLTQd/JMD49Lg6NhUqJcWOBf6TjZ+kyOkDcboIhML0xQeIRRO4nH7KEkZbrLK1sa0+J/Izqq+MGNV3kRXRQAocaQ67iYPRpZXafFgqHKBjmXdXP6yMUhb+gIvJiTHCEZ9xjpJ8Ur+HUCSIy20iZCSN+kc//CHlQgGvt8lv/PogoWiI196fZ6sSwmM/InK4TfvwmGVXjMbwORyOFvZGnU6lzFjiiHPzFn6vZDs1lSlYqgTJl8P4vQnmZ05T2dojmRqkE/OTL2e0oqvxvjxf8Zys1bl9Q4yIAvhDQdLDQwQj4UemrLogbHfIbR8RSCS5f7TLTm6fYculDlfDQwN6wHsw8qPvGSfp1CxXL76iOUticOX1BHDZ3bqZFVdfQV7kmxUDUCmcqi2Tm6Zappg9xu2oqrBk/6DD9fUsd+0+GjVUPC/r/UgwxHGuoEajnXodp7hyOZ0E3R5GqhniKRcvP/M8yb4UGzs7envPTU8QE2G5tFBNsQAXOWWVK2eGHx/03/nnX9V6K1eG8Jndfj/lmpOfvr/GBx+tUK7W9W1STFeu1K4kTt5emazlIcg/S0GUQyMPSMlI3YRgJYoJMUhdd0VdL2+/PBSJN6nT7saeqPCo53ktP4/fQzQRUeN6rf8CEbrdqtoRGE1F3ILVCgTXspGKD9Bpuzg+zFMpN3SYlmtcenv1qWpL9Vb7Lr3O9YuUhYbg1/IE5ERpmEHL/LPYVOtwITODpS5iXr+bM2dO0WmL32IBr9tBJCom/LIcMe3P7Zsfs7x0T3vggYEmv/y1PhLJMCu7T/OdD+r43DniRxs0j0qs+tPU++dw4MHezNOwGnisPHP9x5yadYOtoM+tVI3oMOp0hrDJfNESM/8xJVk1OjU8flmg6YYOu3Brmy3u3f6YYr7AwNgwo9NTSN5QFxEwu+m2jcPNPfL2DvutGg6rSajYYHC4n1RKnIi7PvNd7pE+LzwMDSzy3NXPEAyEKEsgQFvCiGVJ09YoFhVnOCTryaPiaBFYt8vH1PZX6JRK2FsVis0cW7t5rNgi71VC5Kt2avK9ugR/96ojryic5HNSqdD0e4k5XYy2cgwNJ3j64iWNplleXWN3d4unLpwj6HXrwlCS7MQRWKja1y6MPz7ov/3Pf6FjnGeE0CQVMqm5lm/+ZJm9o5Kudb0+vw45on5/vDuy4ZBYbfVKNwpvaQVUjibuphrbbWRpii9LVde/TSa9TQJymxUlEAkmJ8CmQwn6wscW3Ft8EP10HPIGGecw+SKlRZAPIkSvXniYUhPaLqyGeLiLaFkOnni8COehZvwAFW0wvAtBWYyRv8nC7G1nha0pP59uarsVXaq9EYa3CPjdanVWLmbZ292kUsur9ExaFznoMnzfuvEx7bp4BTo5fa7JL3x5SDNXl5cH+cufysLGQTKzSi2TYzU0Ri05aSy56zXqzQr2ZoNg+5gTIw2mZ3JiSzMapgkAACAASURBVEitIYLsqPJW7A4vLpcwLkUxJY2sCVGTz6chv3LerTYr95bIHmYYnZ1ieGpCuTRyVOWblgBgOei1Sp3DahlbwMtYuh+rUFRnNrk9TVtpJIamdRNuYojx4ZM8c+UVpQjIS1irNEzltsuzNoO8XM1SBD1SQAoFDpaXqGwf4XfGCYT6yWe3sTnX2bYarHX62WgEKNCmZHPTsnmQrklamWo+j69jo+R1Mup0MGAr0J9K8cwzV3H7vd35a4PL58/iEcSlW82FLSvik09cmX580H/3f/zaI+9FwdJLVbhxe5ul1SzVprkORYMoU7VUaSOPM36KCq3JQNr1Tpf/XAxLpcLLtlLspqUKm8LY9dnV7FJ50BbNWkkPe6clh7GpxpSKgnSEG9/GH/IKSILVbhAKBjRjUj5EPpelVCoZ7o12puByhqhXZXbw4XZJVImNZtPcJApvyoFWWLQbUSg/c/fFNC9h74B3e3U53Grkr79UXWvlb9GRNmsV7Z8rlSyRqI+B/pTxGrTbWX6wSrVYVGz9ky/7+MTzMaUd7x+k+O71Ppo2B4ncGvWjCivhcWrJEVzCwGmWaDaKGrzraVcJ2I44s5gnGfZQroUolSVVTqIOvSj7VVsvuZ260G43MVAqkdSt3Y0tjvfEM2aK1NCA9ucqjNCv0Lz0AkDkrTodj4tIIEDp6JhOo0E8ENDPLYdbvfLloEvwF0EmR0/zzJWX1SRKbr9mVXpz9TzT711TPSS6XHB0q0Vhe4u7d5fx+0NM9EUI+eLU8LN6832ytRUO7A6WKwn22nZa7rDucdq2GpFgFHu9ga1lUfa6GG426HdUmD+5wLnTpxTKvXt/SS0Fr166iNMuMfCmAMohr1aqfOraiccH/V//5i8KCmzQB7udo3yH9z/cZHsvT7FaN8lj0rfXLX2oym1RFyhTGeWfJbFYPqz8s+Co0mcLKiKopSYsd7dVUpXlYbjkMEu5FVuHeomWJa2IcfRV78OOEMsEThRrZjv+oGmrpNLu7u2oRYIMxWpRoX+GE583SkXc79pu3GIbLThJvakvp/AvjA+jHG5ZEImSXghHYhdhICkt+70BWYQosvlRFEPfSrW2MEEBTSOOtou/yjEuZ4t0OkEiEVcngOXlVe0RnR34ws95efpinEa1TqHk5b37J9jKOolXVqkfWzxMLFCLpzQvyGoWadWLdKw69o6Ft1NgfmyTsbSLSjNGruBTbazT7deKLjxzrdKKDJmtroF9DQ+vkivycHmNofFR0sODdHoCcDNhmkJgddjY38XudeF2ezjc2Sbs8TI1MqI4vmhCdT0nUC/SioSYGj/L1csvEQmHtdWzGh1tFyR5T/pjOWhyluRM2ERHsLnBykGW9MwII84GjnyddjTJB0WL4wcf0NheZqmZYq3lw+mPGVdmu7S0NoJiSis/dzTAULlE0l1nZn6GSxcuqof90vKySgUvnztHW85SQ/x2agpEyM3y6nMLjw/6b/6zL3UET5UG2XI4OSq6uLuUYXvvWMW5bq+0CibVQrwGpVcTRY4cHimUorYX4YIcFnnYtWrdcJO1MpvEA5m+haPckn6zUiIeTypSUysWKOSPaAmrr1030Xx26asl0aCBPyC+KiGN2JOeywzEZkiULWAqmdSDLIuij++sqiWewyYHQSzQ7DocqaOT8ue7nBY56A4jDNCNsLSr3UBfhTu1sps/R18i3eS2tZLLZ1H/mHoVm11SGPI4HE3i8ZBaXWxvbpHJ5PQmG+l389UvpxhItmiUZSaB5a15PrrnJNbeopjvsNd/mXIojB+Jk6nSqgpFoK4BX2KNMTe8xmTaTbGe4Djnxub04fWHcHslE0jmI0M/0MpuSq/enC6RO1aqbK1sqEXb4Pgodq9I2gTxEtdic9DrrQ5be3v6XRXLRTxS9VsWsxMTqj8wTrwGXrXZPHgccWYmznPxwrNEwxFarbqS4YS3LsOfJlM0Gri60Sz2RoPNj++wdHDMyLnzjLXaRLAottqsBMIc3nyT/MptlhopDgIDVFtOHUDxiEA9gKvexCV+NT4XQ6U8I0kfV5+9Qn86TblSY3Nri3DAy+jwIK3uny2FVn4WmRc++9zi44P+L2UY1asbyk0Pq3t17i4fUChWtFK6XQLNCT/cpT2YbCXlYJjUgQ7DQ8N4/CaaW4w+9/f3tVeVdkGQnIgmpZlrs1AoaEa7CJlloVGvlmmKkaZV1T5dTrBceXLv1xtl/AH588Vws9BdRAgf3sB+w1J1nILXx/j47j0aNelVQxrnImt54zxgNJiGMmyGTx1AdW4wXHvDtelaYKgnvEGXBFHQsyNcfCUtPd4OSxURQ9R2u4jNXiMSCuhLkTkSHniLUDjIM08Ncm6hjM9Z0d5RmuODzCjvf+DGXjnkqObiaOR5mrIEkyiSepNGJa/zi1AFPLZDToxtMBzzUKkn2D+yYXP7CISieH0SemX46HJzyXJJXnzByBUmluNptTnaOdD0uZGJcTxhiVqRyEPNqVS2ZLXd5sHqms48clv5nE41ApqenFQWp7QupljJcffg9/QxP3OJ6cmTxKJi1NrB5/Z32xUBB2RGEnOloskibTbZuHuH7WyR/slx+ssFWpksYa+P9VCEtdVbbNz7kE3bEA/bIRoS42h36FJQzpNbbs9YDLfXzXCjiNfR5Itf+BzRWIz7D1a5efMGpxbmmJ+bod2UJZFZFEk1FzOpzz3/hCXdv/oXv9SxIyhFm0I1wK3VHKs7Geq1Ji6n/OBGCqVYuMLihgHWlAMnRj6BQNeHXCpxRw+5VD2580VlojKqRl17WInHFqW9QFBi0SyIS0vQF0U8TJsgqQZ2h7halVTWZhcfRrtxoxKPQKkaAulJZIxZMTvY3NpRSzSPK47N4dM2xWC6ZsuqbYv+3CatTrFhDZWWCtgdprsiEBGZyP9SrmL58g17UrZ+pk0wf0nVN063LqelSJI6YgnKY1m4/E4unPFw7kQTr0MOuYWz5aLUiPLgVpit1V32SJGfeI62x4VLYnVqFZr1I2yWqPab+Gz7zE1tkQw5adSiHB47RclCQDSTQa/uA2RhYewsuv6H3ZdRbksB9nJ7R0rumpiZJpSK61ZUD7rwte12qnbIZvM8XF3XjNWg0835+UUd+MWfXnj65rkJ9OsjHhnh0rmXiIRSqvzy+aVvN1oENV2yWpTE/kOcAJweHCLwWLrPzeV1+jxehss5PA4PtUqRQqXNSnmH3WqWBwxxZAvT9Dh1iRX2izYW/KIDj4gA28GUu0ko4OLla88QSSTJ5svaxg6mkyTjUZq1qmld6mK0VdP/+/kXTj0xjP7LX5WPbailBTfX7x2wcyRBUzat5tLzKDFLPdMNbGiQF6M6MgxG6Rm7EeWqTDJQl+C4uh7uJmrorxIoUhczUkktTYsw+LWOIXplejySpFGj0SzgsDdJJeP09aXUs0ViTGTVLR4w0ldKBcvm8tDx4/XENZxAcZJumIE56OZnU7RFYTLz5Sm9TNVRveh3+bG7SRF6yMWi2bQzOpR2s1Y1RNcuA2kBp91wU4xlstkDYKtz4ZyNaxfE8lr8HWUecVJr2NlZjrJyv8yafZTS2CWlJDjFSq9aotE4Uqmdy2oTYJcTMztEgzbqZRF323H6gniDAU2R00S3HlTa3WX0HHRNCredUibHzsYW/SNDxAeNikluVqGrVoHdRoX9wyOON7bJHR8zPzLK2YVF3C75veVwG7BBPq/TJjSAec6dlhAFkcnZiEYDeF3iZCxYf1kzZCVgSxAXh9uLzwmZzU3eeuNH2A6PGQ6JDUaQQ9Ec7x+zbWuy23ayYktScoRpOoWaIBEwLrVF9MiLG4kQc9gYsNWYOTHO85cu07I5WHu4ydHxIWcWTxAO+nVuk4oubYuJhKnzhZfOPD7o/+Zf/XJHBjKRae1k23z48S7H+RoBn0/xb2n6dViT3Y4eduPJYiR2XYJQ131Loa1uvyiQk6I1kjkjq9yeEEPaBVG5dw+8xqrLQej682kqsJj0S0yMVSIQdNLfl9LKLQdcXiJR/CuVTKHBFrVqA2xBPJ6EiVHpRaV3Y3zMEe3m+eihMJXZLEK6dL7udvdRnr1aOxhNipCEpKKbUFfJwJQbLUOzdYzTKehRXWkJck+4A15srTxXL9s5vxDDLm2LqG/k8zZtZPfifHzH4i7TNEdO6TJLenJJyJAevdUu6ZIk1NpmcW6PgK9DtRRmf7+JJxAnEPYTCIe1rdDe3Lh3mhCsbhy8PHu5fZqVCjurD/GFQwxOjuveQYqTJegYsJo/YndrD1+xjs/j4tLZU2Z7qnCxXMpGxyoH3edOMD1xnnRyXNMyQsEQ/X0JDVwQcEHOkPTF+UxOZ6BwLEbY66KVzfCjb3+L2z95E6/DRjQRI3uwJ6go280O+544u75+6nY/HUG2bG61t3A0GgR8IToJP8NA1KowNjPCZz/5MjWrw/LyMoVCjkvnTxsPx0ZDq7jMciKmFxrHzxz0/+m3fkVT6RotF1vHFu9/vI3VdhGLRjk8OFJSlvasMtAZNXP3+u4Knf+ekshoR80hkkOh9g3SynT/d2pF120rzO9kEqL1F0nYrCI58keJp2CVUFgqdIuKhPF2bwmpmpqCpsOmMNUEBgzhcsfpdGSB1GVM9qw2ereOvJi9NkzRmi4/R4azrtmS0bT2qMSqotVWSw6ICI6Flafeje2sLnS8bvRnE36F+JXHUj4i/hpXLtmYGAxha8ht5cRqV7FZXvL7QW7ctnPPtUhz4ISJxWlLJarQrosLcRmHVSPc3uTk3AFet8TBBDg8bODxRwlGg4TCUT1MelMJEtZ9eXubTINr27UNEq/xmsjKFk5o4VHtr02QMp8YSNLZLzDuDpHztLF5bTTrdQoybOtsYtLh5Bl4XFH6U3MM9E0qSW6gv59YVHw5TRy90kOE718ssbO7pyFfMbcbRznPyp0bvPvDH1ArFcmVBHiw8PkD7MuL70+y501huULURJTdsuuMIwIaoW7Y4wEGWhYJm8VzrzzL3NS0Rsivra7h9biYleh2KTzS/mlFr2ifLt/Zz7Qu//Z3/gfdjDZbTtZ2y7xz4yG+UIqgP8DmxkO9jp4UNxvyojLLH4kmzFKlZzn3uJ2RKiw9uRn4ekxIYyxqXhlTZc3BUvePRxHaEomeSPgZGIyztbVOpVRVobTcMP6AX39PGX4N3VeqTwiXK0GjaZiO8vup2U+Xr9JzIVDkXRdMXQXhExJApet22y7D0zFCCvPzG/8XrfiyTHIUCQbbuF0dNchvCH7cbuEPtDkx5ebyeTtJUT7J/NEWcZ4MnH4Ke24+vBdmOXCBRnIEWg3sgj8LeUk2xVYVp1Ul3F7l5OyRolOZrIt8vo0vGFG6gTcgn1XURuagm2Ha2P2Z1b207w5k13awtaNUiLmTCwQichPYcHakFQjSnx7A23IQDwQ5TDiwDo/Z3dtlt2OMS6XTN5efVNogAd8Ai/OXWZhfJB6NKadJ0D+9GPU7FasUyWtq4mm22Vm6R7uSp14pUC3kOdzb5Qdv/FgVUcK1DwxOkPenWMFPvePDHTTib3lBA+Lr6Avgj4cJlwrE7RbXPvks83MnlCIgFtjRsJ+5qUmFfgUE0Ewq2c7WDfL3M8Pov/mdX5NjIkgxD7YK/OT9ZewukWg5yerwZ7ahPauKR74tXYMd7T9VTWQOq0rr1MjGMANlOHskopDBttOt7o8WT73spI7ucrrcYGzUGBiKMzs7QqVS5M6tW/rWyu8liiLpwcU6WUdDUcbbwni8SWr1jlHQa0XqvUgyLD55ERnrvd5/qJ9Pbdakh5XqK725ubzMlrRHTe49hyYOV5VwqI3PZyR0hWxeq2As7GF8qMRzV4NKNxUuj1CgxaauXvWR3XLyweoAG4krtEJJ2s1yl+pal6ld6QWOZplg6z6Ls8fYW0529uVWcSuvxxcUh18/Tre3a47aE7w8IXFUFqEIHhxkDw7Z3thkbHKCxMCAWQB27ISLLXypBAPxNCPO/5+sNwGyK73Ow75337v37d2vX+97N4BGY9+B2TniDCkON1kLRSmSZcUWJdNkrIpFS5SiiJZspxJXOWWXsyhVScmpOKkkzlZRJCUKR6Q4GzDY931pdKP3fvt699R3zn0AWEEVChwQaLy+9/znP+c73/m+LO6XVxFf3sQTv47GBM3OeFO8CHQjlkVfdhInj7+N+bndwhgUEVZZ1OY7V93I+s4O8sSNNnewfP82DIrKkNIRT8jf4YNt1it4trYqgqPP3BRuBmlUu0DXtwXdyxom4mzg+/qRySQx4nWxODOK13/iTQz0D2CnUsaz5RUMDw5gamxEoGAmVMYqbe6lXHbdH4cXv/tb3xB40Q8TWFpv4aMLD+GCJksQiEj8RyMaLZGFXunCl6q/T6Ejhek0KJTIKIq0Sa2d5JBELMaeJIIUPsId0MZVIMAoGsW01/Rx8NA89h+cR4lsPwnsGm7dui2ZnX+nVq8Ltp3vH0SlQgWpUXQ6DAq1lNFySWvOl+AjXfOLlrJ7ejayzmrEYZkpueIDbjJJw6z1qrDuo0kqOeAxo4FUqgsj7IpzGrk3NBmgsP3umQ7efasIs/fvEqD0OElNYGMpjatbi1gfPgHuvbpOTYc3nPULDOkh7reQC25j/3wJoZfC2iadQ9Li8MxAp48qF2W4OCzj5OiWFVap0IqVicqG1O3YePZoCelcDnP798r3bvnAQGBiZGRcFGzTloVnGRfJJxu4V12HO5SLVI+1RicKFgvT6M9P4cSxtzEzPSfPiBv3YnrGmYjdRbdRQ4a309Ymmls7aDfr2CytS3A7nQ6sBAVsM8Il4g1mByaauTH82UoJG5UOmk4b+f4iUi5N4nyE+TwGMmlMxFxMDvXhc+99DpaVxt0H93Dv7h28duoUJsaHJRExzviT5l4McmqE/sznXjLr+u1/8GtiiOhL6dLExxcfw4+lxfmgzUAXd7reRn90egXF6P3Q8blk9Ocb/cpxSXPYFFECpHEUii/pAxrcvRJaSLzMwL1FD+owxj0cOjyPN948KQOjys62TFt5DVMmmWPeRrMpZczI2BTW1ij5kIdtR5bq8gGVHqznRxtoURPgaD9iSSoFudeTRllMpnO6ccTvo7c4ruxLNnrkV9bguVtwXS4PG8hmCGuSZ9LE8f0hPvPKCELPkRVF+bdsA52Oh9XlYVwqHcDOyH6kDBKY6sK9D9jQih4bF7PbyOM29kxvInRyWGd9nswgm+PiSRqJeFpMrKibQ47480KwlzCkGVVbe1ojPnvwWOYeB04f196JYwDXh+EbGGemLvajljeAnTIed8ow+7JReRpRPOJ8Xmn0Zadw+OBrmJvbJRIXlACkKhczKfsUy3fglbZQX38mXkucngr9YW0DFy5eQKNRFTtHkuOolRoESVQSA/io5aPaATwjkHIl1SFkG4MxNIh8LMQ4A324D1/88pcQi1si103ztD1zc+gj1MrSm/2acF102YeB/vUvnn6Buvze7/y6gB601ljdsfHB+UdoO3wppFyyyeOV/pJsgYgcRVxzcTQgPNhzw4h+n3AbqQGkAfQEkQQJiTBtIYBFovyCGkR66tJkKlWW/O8jh3fhzbdOiFDn6vISmo2G3BLM5Pfv30e5XIGVSmJweBxNbtp3LSld5NbQrlJ5HZEYkI7H1Ymah1KgQD1zGulyBasrttdbBukFj6gPaJNH7UA/KMNxN5EwOlL4ZTMZecgZ08abZ2I4vGdYZwVysD0EdgyOE2Ll2STObh9AdXg3UlTZ9SpKTeb0mTecH8BiRo/fwu6pEpxWGuW6L67XtJeh00YiojgwudCsIMoPuvsaEekk0KlAFjOwtbKGjbU17D9+RDahyMYWU7N8PzK0gXRdrLt1cetrx6jKFgV4NHVVaoSFfGYCBxZfk6Vsfh4mHiazJqW8d7bRb4Sorz7BzsqSLMhw1kFHw2wqLdNXoWF7vJnLaLRbYiKx3DXw/25Wsdmk5aIJM51Exvbl64ZcYwQwZtj4iXdex55deyQu7969I0O8A/sXkUlz/4CcJk9Ql2a9LptHvKl/+t3jLwL9e7//zZD+nBSB3KoF+KuP76PSJLNQXc2UvabU2xe8bR3GKORMkpZyyZUbx4GLEreEVitwZM+gN2pBpenTqZ46PEcFkVzDOqiJhS4OHJjCK69Sf5EQW0N0WfhN8POUKxU8fPxYuM0JkyUAFVyH0LF1rC8/VJ0jWhxhNaNZXXD7qLfgH+tJdjAo5QCSeckpajRW18PQq+FVQtsntBivwrIc8S6iZnq31cVov4uffDeLiQGS2lRxS4ZSHncrM1han8e58kE0+4e5MAf4dZHMsH0iBT4Mz0HKbyNv3sGeGRvbzxwRSuLwzbJYFydhJTn9paqxg0w6q4eZA6uoEWUmZ8nG1TZqrLSZGG7fFVOyqflZWRSnvC1hOTphPH38BLVWHbsP7Rf5amFBRlPWHhedN1kmVcSuuROYGJ9DOpUXuJIISaPBHdltDBgBmqtL2F55ilq9Ke8m5rvIJJOyTMEkwzU39lbrG1syC2hkirgemCj7hClz1ItFNghgpXMI8llM8t/tlPHZn/osju4/hHKlgRs3b6HYR6OHBekT2AcRbSHXSNYgo9nJF9/c/yLQ/4Pv/kbITpfjmvWyix98/BCVFuttlRFT4U1VBpCg4JUuOufRSFwkl9kkstOktrcrzmn8C7z6hZ/yXAVMh01cpGVQcYQtP6OFDGYgIi+S0UMHhw5O4o03jiAIHOxsrQvcyWBIZ3LI9/fh/MVL2NzahOux7c8hlxtHp8vPHqkTxFT9SikOgcB/bFxky150oiOkqJfWpRiPq+QdFZ8i6rEOWkgAo+ow/24XCaOGQp6bSHXBbbn5TuRlpuDiy18eQR/tZ2TZmVx3GgEALcfCenkfrlUWUU0mZbhBJ2QYdKv2ZKJo+A4sr4WB1GOM9FdQWXcRz6QlO3LRhNNg6tcwALu2DYu7AiabXUVdBFURDozePiI84gW4efWaFHLHTp6A43sy6KGhFp2oz5/7FJtb63jl7bcwMjmqyefHAp2HSG3Oh4pTmBxfRDpZlD0FllN210OrVEZfYKO5vozmzpa4nljUWHdsdNtNybZaQiq/v8M9h0weTn4IZ3fqeLhVE3VeziEsMmNTOcRzGUzH49g3UsBr77yK0aERbJZLeLy8hMmREUyNjQn0zEUcBjrFUHW+ogf97ROzLwL993/374ZhwIA28GzbxfsfPULDVjort+QFvoquMDFgEiqAL7xlZiludeiWELdhyDrTSadUAlxWFQw9yvUS5FyVsuQFxUisYjBGEB4VbRnUZDVypDE1mcb8/KAMF1y3I30Dk3JxaBRjY+O4ev26eNa0ui46rRiyuTG0aUceNWcqmKxNsmbzCG0RwpaO9uWHtA58JnERz5TTzNTCxi5Bpw+WC1zeUEiVXHozKKGY7SJ0qnBtnQgyO472k7U4DZN28T5rR5YJFMg34NkWttdMPCmlsY04mkihgxSM1BjiMRMeleq5uRR0kDIewjKWYMUysHI54QdJ4FJkv39AApqu1NwIEy3y6HsmpEtDMhkgcVDFDX3HFeSFOPP+Qwelthel2wiWvHLxMtbWnuHMG69hfHpcntnLyJkmOP26LGPpBN3fN4GhgWmxrScNobGzA9SrqCw/RtzhngE3sjLSfEYjCtFNZ/NKaW8qE1SqDdS9ECsc2yeycEMTTSoIpPoRzw3CylkYDH1MFnL46a//LLLJNJ48fYrrN6/j8IGDol9jO3T8Jlql75efUa0GA7x2cPLl0uVbIbnlQRjDw9UOfnh2GS1PhebpzCY0yUiuiNmZSlesRYn5KnSm3HIKU7JkIXIi1FzJpD0OOz8DRX5SyOQGxIVYTVFD4cf0JO8k4Ejuoh5i0MLEuInZWVI3eVCUfMWvsXf/IfT1F3Dj5k1cuXoVyVQWS0tbSKWHpRlVOFQRFzpISAPKepxL3lHpogo2ConJjSWdpNJ4KfDD6SEhOmZLPgPWrbpEottI2XAH49kW+lIeCjkTuTTrYQ+WZWN8LCZ8dM8hPz+UbSpuPTXbAZxqgGY1RM2lSm4MjhGgE7PgxQZhJDNIMJMlOAt4BiO+LSy+TL5P6BgSfIm4uDDz4AklOoBQYln78rbrEfBIj+DL100fA6WNLdy+dQsjoyPoHxjALD2IIvbjjavXsb6xihOnT2F0ckwWXZQIpxNXhYfVN6lHbmPNHgszyGXGMNA/gVa9ifbOJjo7W0j6jkxBMxyuyXqbK2q6rAJocLa68hSlSklmASTEze6Zx+T8HvQNDCGWSotN5bOdBlZLZe7Y4eChQ3j1nc/KgXqytCw3+8TYCPJ9WcHykybLbM5NlEYeBo5QmU8uTr8I9D/63reFj55IpXHzQQXvf7yMbmRpznqVQSk1a2Tk5RFF4Za8x0zh6HXh8yeFa3g9ebISJ9lTUA5hTwmPmkHkBArTEQfm1+WNoQ+PlJGofra7MGMt7NmVx9RUDq4TqcvGEpiZ242Tp18F3do2trbx0UcfolytYunJBpLJIQksxXaiZjeS05Bg583RI5TxFnLJV2eGNhAntZR1JAWNEpasnnGDijcTx/e9GYGsBdo2hs0qDk9aGMyEsBIBkgkfCcNFzHSQyfDGMxG6fOg8/iSuJeC2A6yVqAFZRmhwSpmGE3ji3sGSJUjEZTGD/VKALtyYi4SZQSqXQoKqwszopom+wgDMuLpki/OylRQSG5+51PHUexcRfisqC0mJbuHcJ59gz+49GBsfQ8fuyM1A+bhb129ifWsNJ06dwvDkiNbnvXkI343QASIxWZkO8cDrUzaQxUDfPFJmP5rVKprlMq5/eg6TQwN49/XXYYUBLnz6qYgnsfTodlp4+OiuELLyuX4xPZ7fNY+Z2TkU+vNIplQOOyQVnBIYtodUoYDC5CS6YQznLl9D2/Gxd2EX0smEWLuTKMaarAAAIABJREFUIsKdXRZq3JtoNeui5z/Zb70I9H/z3/6nugMRxvCDTx7iLz94Ai+eEek4CUg2P3Q/jvQUaeLKxQL+GlABq9uFz3U1rwvf7chpEoOv3tqcrK+RaZeEYaYkY0m2oUUIx98yrlZJasG0fQ+GSy3sDo4eHsHCwgjajTbqrS5Gxibw+ps/gbiZRsf2RF7u7r17aDTL+ODDy/C8pJRGAqawBGEvECN0yrqcGV2/vjInuQStyJIMi8wkDCuFeDIFK5MVYhN1ULTR0+UMfg39tYOCv41dfT5G+qgFTlUpCg7R1Iy1p7TZEgsx+QyOwLf0MtmsdFDeriCIZ5HK98nQx4un4bTpwEG0iVcvHUN8NOjByVsvRRWwOEI+KyuJXF9Brd1lqUSbJyYMNqy8urPpjH5O9kFRnR66Hj795CwyyTSOnzqh0LHjiSfo/Tv3xOHi2OmTGJ4Ylnfdw+MlCbGEiwK9pwbB0kCnp0nks6Oile7YBuyWI4YM/ekUpgoF7JqYAJwO6qVtPHzwAPVKBXNzU3LLUR+y0WnL56ZDx9zcjGjq8/aUXo5iRHwWCRNJLmObFspdBwMTUyIhvbq2jr7+DBYX5tT1jkWGzAEJT8cwnn+OpwF/8l//xyFryI4X4odnH+Gvz63CNzOiMyjaebT1sJTfLVJ1JGTxynS5tsSsTkJTIHwNr9sSchJ87oEq5EjcMxZntszAJBTGLBNPCElL+eEqiiTbRxytc5LabSGT7ODVM/OYnxtGQMtww8LpV15DKtMv6lVs8mjfQU10Hq6/+sE5VGpc2FCJOTZPwiQXTrqn/QSDnP+b2ZOsSd5KPACsP62U1OXsS5hRqNWYSvFXfr2oqSafgreA3cBQWMKoVRUqaT43gMHiILLZBGIBiWhEaFzZFBKyhCxcMwPH5HZyWk04YRx+ZO/tByZanPqSZkAOOMuqRCgkJy8M0A4SsDkU4XvjUCrFvVFytlnKKDrE5RddQ4xJw8oFckKAZtKSWj0RAHdu3BKX6JOnTokMRrfdkRKLAViqlHH49HGxcnm5dBEHx4h/pE0ek6QeIk6RlTBHJcU0EPQj8Pi5LPRzgktOUJergZTzaOLZg/vImQn09+cxODKI0fFRKUmJlvBZ9w8WkcvkpLFvkaDVbYnsB/VjyJsiCGFm+pAeHkNufA7btRYePXkkJgXzs+NaWAjPSSnf88Pmi4z+z//Zb4fMgm0vhk8uL+Pa3Qa8RBqGyTpdJcXilmYPCZwou3HzWOpbZhRuX9MevN2Isju5weRLhCIFJxzxBK/fVBRIilVLNhdJBMXjHXI9yF/pVDE6CLz11gERd7cSKcztWURhcAiuH0PXDWE7nH418ejhI2TTWVy//RBXrj1AENJvRwUuZeufjSAJYLQTl+Bm0Dv6v7nV44dSniW4yU60xTRhcuqXzkjTJk4UYp+of588Cq/TwFhsG/PFNkKnC6cTIp8poG8gjcHCABDrIJvhkrGru6ZsskUyhq7QLMOYNBjQ6tZmCwZMyDOyjI8mxMJzI/aMBIgn2AHQTZho83pP5yS8BL2S2l23s0QeMJFAtVKRwz06MS41Olf7tlc38OTRIyzu349CcQDddlf+DAlS2+US9h09gLEp9TtlBpcXQ5QtunWVzcjmh7cvcXHCxPxmuMyRRi49jbGRfWIewF6e/JPNzW34nSbGMibKS/eQ5/YYN/U9T5iMxaEiKLfCmy2geTHnG10PtXYTbbtDY2qBqa1sEikzJY1wvDCEgV2LCFNZ3LpzTxr0Y4cPwGTpx36AN3bg4/DsS87Rf/S93wxDmLCDGM7fWMXNBy25ShnolPvlAxTEIUK7hcnIDyOli3IMPMeGT5+iwNNH79tot+qSQXkj0HqDgc6vx9KAQwsRFI2GOjqZJW/dRtBtIu5VMTeVwVtvHkY2Y0qgj03OYHSCsmoZ2I7CU1tb2zIFY2Danokf/ugi7tx9IqR/ZgEGOmkLMjFjgEWfWQNdLUwYfJQ8Y10eshG1TFH/4mdkoPOl84IWTJyHkfz8dgXjsS0cmKJDuI9Oy0Wj0kBouOjLjaI4kEE+lxB7+XRSkRJeh8w23KuUoBfej3hUKnfe02GZWOtEgyxp08WCUZeavdBAl3JtHJL09T9fJJFAjzanzGhSyndErhIXY4p0VQ7oQdDF9atXMTY+jqmZGXkuRGLWnq1ibWsDu/ctYHrXbAQvRhwkNqY9+eeIgi1oFfc5pY5nX8U5SxZjI4cwP3MERoyJjI1xTDxFXbuL0VwSjy59CLNVxkCW4kgG2h0VRi325VEo9MM1fJSrJTjtLtqMKaE+s9dIyNY/ZTVy2SKQ60Nxz34Up2axtrGF7a1tLC7swtjokDwnHhayWo/uesms6x9/7zsEtNDxfZy/toIrd6vwE9Q0ZDaP7EPYPUfYpE7TVWWLGx20vWODKhi6wzqdWDDHsTY8yjcQyWV9zrKAeDSvoSR9J3ryDD3YL9SSqFtBMlbHkYNj2L9/Rm4LM27BStPhgZzzrOAlLAEolbbybAX9QyOYnFnExauPcOGCKnPx32CJJAHEskgyuZZcWr7wc3e1bSXHXKTqTKmFefMQzqPWDfUZ5VtmfS79CYWGSpgyt3EwCnQEBhrVBrpeG75Dd40Qw4MFFAtZCv0qKhA5zknGcZSjLoPQ6Kol/KlUV8WXekMv6ef9ADYVDdgE5vtRySQBUnWJMMgaHbM4G9CE1OjM7MyQjVpTFiJGh4aRYk3v+rhy8RL6+vuwsHdBmvB2q42t9Q2sbm5gbmEeM7vnFBoW9YMIT38p0IXoJmrHinTQMzakioGfw+zUcczPkGOv7iREljc3uCjTQc40sHbjAlLtCvxWGbl8Ful8Hl3HFeiX/KVqtYxqoyalsFoLKdJDVTYznVLaQTKPwEqjsGsRY7v3ibbL3Xv38cbrr+LQgf3y2XkDMdiP7X4po3/v9/+hiIw6CHDj/ibOX9+WZjRmMpsTcYnG3uQWRwMLeWlUZnIYQNqcioybsO88CXTWv512I8JfGeQsC1gLK0zGLMGT+lwtl749pB10t1HIdXHm1B4UB7ISYLrcHCJukS1HBVw6GxNH1lKi2nEwMr4LT1cbOH/ptgy7hGAVZXTq0TAj96TmGOhEjqiQyz5BhUYJI1ryfdMyJZWhtETipUDXZplMxbC2hZn0Dg7NkFLKGYJmYx4KHkDajVOzkOtmFDkScNTnqgOXk3kzcP7wQjmYz4AKZDyc+XwuIpzpsjOXHMj889gnJJJomRaqvGnyBWFFigMIP2dEqVABfuW68CCsbayLGNBgXwFeq4PHDx9JEO07tF+advpxMtCr9Tom5qcwu2dXVK5ERDuRwukZPugitnKTOF+J+jDaQoYD2D13AjPTi4LK8Pvkea6Uq2i368imLFz79BzSbgd5LoM3tpCxDHnOvNG4S0z+kse6XsTRfPkcLEc44YUs2CdhxZOAmUFxfi/Gdx9EvdXG2toqRkaHMD83IxUEDcZIMz+17yWf0f/wd39L8rMT+ni4UsXHl1bhxNiYEUO3tO6LG/ISpPYVZSxfJl2K23qip8FszJKAQaTkJEfKF4Hu4qx1tamlfzzrcjlAgtHqEIcDBgr/wClhdtLCW28ckUNDUpg0ksIH176hNyzRLX8PMSuFybkDePi0gvMXb4t5k2wCyaY/hyaKrmjpws/pSTb3if2LsVRa4EqutbFJY6DTMkQCncsZQkhT4SW+DKNZxkxqEwen45KNxFGDMB9LoBhLpACtWkvQBzL2iACkWW4IZ0IzTo+/L5qGMTbXXDTQ9UMmHjFRMAxRYCC9gIHuhDFUuQtKqDHbJyJJVBvqBTqzeW8Dn8FBTJkbN7SMH+oroLZZkrJ7a2sLC/sWBH+3OzbW19dRq9UxMjWKvfv3SROsaIvO0XrIWG8zS7eO+H+y/OT3lEPaGse+hdMYGZmOhm86QyAJr9WqShly9sJlYXoWLAPDcR9Wt8UjIf6yrVZL1jZtgys3ipDxPaWTKWlQDdJJyO2xaM+YRnFyBpNze7G6SQfvW5ifm8Lp06cVMSKVO5vDVz/7kgrA937vO7pKBw/Ptrv40bmnaDiGBA/IC5b1saT8yjpQroUwYotFdStxZcmWDCJu2kj760pG5w+p0xMW4gy+XqBH9Z5QZin16zqIOS3Ewwre+cwBMbXl75MqbMt4t6ezrqN4TgUp2Sw2hWYSiwfPYHW7g48+uYpqraX7pCyVKOMh20iaxXulC28kkdTIkDrQh51yVQZFMmnkFclAp5C9aNn0lsN9NGo1WNTpzm7iwGQcMZ/TX+6NhgJ7kqPDEbzTcdBqNJCI7MSzLDe4WColijb1/CEaN+x5fLrtGTLq5xaWWFxStUQWzbUrpK17PYyhZFlwMlnVkxREhP0UR/R8V0RktIzpBebO1rbU53EyFhHD6toq5uZn0T9QlB5mdfUZNre2MDQ+jAOHD6lAV6QbKwHP1TYZlulanezcCgxKIhbN0wYwPLgPC3uOI5spqLIa0S7XEBOCLjN6roAfnr+M1Z2y7NAmfBsWB4y087RbUv7azboo+XpGiJA2j50OxkdGcXDxAPx4DKvra8hYVFEeQr5/AEPDI9gslfH0KR3p+nHo0EFNovLMDfza1z/7Envxt38zZFPkhi62qy4+Pv8UO03AIAohMssJOfmCYry0kkYUQ+SV+ZIkwB0Jcga7bNUw0DtNmcYym0sjylqfGYiZU24KfZm+qw2t4dSRsRr42s+8jeFiXm4MytOJpp7LRo6Zmb8XSKB3ZDfQlfp6fv8JlJoxfPjxZWxtloRXzn6AveQLUr4dfVbN6FwC6evj1k4/1je3I1EgU7RsKJqfsBg8WrqJLSIFLxtNCfTdfZvYNSLbBpJ5FGvmDeIjaSZlqERzX05iuZzAhW8Gsm42vTAle05f5kFJxCXQxcuVJZG4q7my7c/bNBYaaFLGwjTRTGURcjFZTGyVDUoujFzvnIYKW1CJebxtttY2UNvaEZIXm9SxiVGMUIbO89BuNbG6uor8QD+OnDyuDfiPBTrfWc+kLeLLCeLCz5xCJjmNvXteFeFTAgFSYYcxdNoOHj95LEMh1/bxw+t3sby1KYPGgMNDFiquhzg5RNTtqe/o34v7yNld9MXjOHzkEPbv3Q878HH5yiWMDg5i//79Ah+ybKXLdaPZQNIyBYPvSQzyGf7Bv//LLwL9t3/r20oTAFBtezh74QnWdmSujJDlBuE2li3iK68sdL4oBiADXZoqZnZ+eJYIsjvJBsOXjM7szwkdJ3rM5rQ/MSmUKXU6rcDZhAbSyMadGibH43j37WPI0eaDet6ijqXN5HP7cI+6L4QjiYP7Moia2XtULFDOnbuOp09WhKBPbJy6iaxFe+I6lKjjoZSMHvjoL/Qh19cvXji0xxBqa8pCKpuRz5vkYecysQyXPPjNFhLtChaLW5gcYOniyeePmwYMzhNI441ToqILu9OWGSJLEnI85BkK0zOiSCgxXxUJ6NLNLZxMVrIhE4nIMfMQMUuxX2IvFcawHY+jkcrCs0jRVRITvzafMakCxNi5yC3KxcqwEGJXeXMbSw8fyTsqFAsoDBSEDsvG+9btm3KLnThzSnoNXXJXxEUzZK9ciZih/B54AI08JsaOYe/CKYkVllEyrAtj2Nzawcb6ulhCLj9dxft3HqLKW77VhRtPw7NiMFiKMxt2OkBzW1QcOtkECo0ycmGI46eOY3H/AWGt0h2PVOID+/dJAuG7ZAmt3rh64/N58V2TxfiPvvMrLwL9d3/770szyl2/ph3g0rVnePysLZ1tTOQkiEKQhEXiENuq3oqaSi2LTosgCTZJ7TItJR1AAr1VkwPEUy44L3kzJtl1FOHnJCKQTMmMHjgdxN0K3nx9L2YncyKGw5cgbisy6mZPQL2XrsgZNNttXZ1iRk+mceD4G3BieVy8eBu3b91XjgeRF5LGGDic4nLSSNREEBdq2fiYmByXye/S8qqUAjogM2VkbVgJWGLdArihcjaCZgtWt4QDI1UMZynPoI0lRVGJa0f0enSaFGey1SpRnDXYNGptLg2d7LpGU83IdpGlRzqdff7CqDImhDTx6eTtEYrUQ8kwUEtmRTdcaAFEWyibIYMVBjp7KfYEEc9aJrQiVoOrn14UxKxjdzFFz6LZGXFqvnDhvAyXTpw5CdNKCBzLZ91X6NPyLdKW1LJFtD/keVmJIRw59FkMD80oCS7qowhU3Ln3AIMDAxIjV6/ewrXtChrtJkw/RBsmghR1vnTHlWKiaJWE8tBJGhholDA10I+jx4+Kh2y5UpbB1vTUBOZmZyKxod4+gRTA0U3IElXf1d/7lS+8CPTv/sNvhwxgjzhrANy4u4lrd7fhx8k3YBZOyklloPdk5hicPO0yPJLNDoXtaPPBQBf9QG7uNzTQiZIIJs/hC184m1NhmWltSrSGu5N5q42vfOl1cYUg81ADhB0/+wNlQpKaylPcaqtiKssX1uhn3nwXntGPK1cf4uqVWxF9gS9bZdXIfCQtlsHHppkcnTB0cfLUSZmMXrpyAyEDnRk9SSgzLQdcSgD+/ZDljg2n3kTW2cKRiY5QcQmrymyQXIuASAXXwGJStvDf4qYMt9VZt4pqdVT89nydFK3VZRHhfGezUc3OgZzqxMg+QJT7/dBAieKdmTxsK4Ugkr5WRIwqBcpZJ57+Y4FOvnoQ4umDRyIy1Gq3cODgQRSLRQma8+fPSyN34tRJoX9we2ugWESGmDezuazoaX1OOFrFiFPIZ+bx+utflCmsCn4osWp7ewfXrt/AsSNHpRk+d/4y7rVseSaEOhu+AScB5FJZvSI6XSS9FgwzCy9poNgsIZeI4ZVXT2N+1y6Udkq4eesmpqcmsXfPboEglUqsFAVx8KAcOdma7Pl8H7/+i+/8/wOd/yevxfuPS7h0Yx12aAEJzYoC60V6erJ909u3FCaf8q4Z6NTllgDyuhrozbq8Hr4Afg1hAgqKodJlvK6ZpUL+Xb+OPbP9OHZ0F6k5MgYWRMd3hDfN4U1vkKIZXrM5FaKY5Q4eO4NYvIBb957h04u34EiW1cCVuj4SUiJnnAHbm9y+9dZbMtw9++klBFyyTlhihcK+hNitBDqbb8ncDtxqDTl3FcenQ2RYelHzRUhrbEyV80tKA8fr7FeIobM+V15IRKsUCYloHsH6X6xcdAzKQH/O4ecwKXKQlu2sSISp5gLlZBIdljmCXMUjtMUS5EeWMwSC1dKI01f2wZwyPnuyhHt37oko6sEjh0WlmDfW2bNn5d86cPggbLcrPPPi8FBUrzNT85SqiplapLO8yWN28hROn/lM5DfFg64GCzdv3pY4mRgbw/bGFs5duorr5YbopZN01jKScGKcDCgz1HJ8JIMufDMpBIORbgVjxT688carGBwaEeGq1ZUVzMxMY3x0ROnh2krIoWOioEKXMjpVVvAbP/8TLwX6d78dcjFAYLggxNJqHecuk6rLjl5hQWZzHfawxuxtwke/ytCDTYUj7sosCXoZnZaFirrohokgN6z/uNQRCewzoGkbHg+reOPVgxgdzsu0UcfkHIvTtzImQUs7PkobKDSnW01yYIw4BofH4Bs5PFqp4KNzN1FruYiz5CIZSiBGZmSKYGqQc6TPDPXZdz4rHPQPPz5HzpVe/dT2ZlakpqRg8eqY5/M2qdQwiBUcn4nDFHTEE6yXoEScE0xODbkgTB5JSDkMQzM6X4pYwUfMQGnulBGoe7m638qNIWbxXo2uS9uRXqL8jTi6gYEtI4FmJi3rZ0K+YzLhIWVDmkoLvCr/qHDclaLNQK9ul3DjylVMTE5i/8ED0UEGPv7wQ7Q6LXGSyA/0YX5+Tnj4TEzSVzxX+YrM1GIsawdx8sS7WFg4JDCNT05SyLLMwF/+P9/H8NgI9uzajWdPn+HDS1dxr9lFiuUYQrTiKTghd0MTcjAzvoGE10JH1MFCjHXLmBwdxCuvnUFhoIhbt25h6ckTnDl1EqPDQ8/5LMq90RhUsILJkYHu49e+9vaPBzoDT0blQYDV7TbOXnqKUiNAKBNNUgC4caMITE+euNfdyo6nLGBooLPRIamLW9zE0RlkzOjE0MmZkb1GPgzRL9S/C7eO4QLw9mdOIZ1UkheJQpoiGQR8YZ50/lSU4jIyHeM0e5KSoOxyB9zgcXHhxlNsVx2hArNJ5MOgyBEDnVJlgqFzImeE+PznPycZ/YOPzgnuayUVcSHJKM5yLQp0li5OuwWv2sSQ8RQn55KiPKtmsqwzg8islj2HB7vDZ0DhzRgsljWM6whx6VFgtRxQhVuBEUNIjc60yTU5Bo6iH+oZJZtaJLSFJrZiBqqZXulCRIf9BetzTSo8sBoEGuyC31NNq9HC1ctXMFgsyhIGDzSLu49+9IHg66l8GoePH5FAF1hVti502V11bximHOvkkM3M4jOfeQ+FwogM3hhcpCsQIbt06Yoo+U5NTGBzfROfXL+DW5Umkh1XsP92IgWfjYMfCLqV8mJIuC34mbzsOky6NUxNjuDkyRPI5/tkR5gqEIsLu+UWipSodGotG2wvhLHUP8vHr/7Mmy/Di38vFGdfmXZBAuTsxadY2exKnS6cdGZS2riwo5aaKJqQBWq9J7CiDGEUT+dUNB56aDeou8L6lfAkb4fooMin4/dI97cuDL+GIwencfjgHqlpxeJRxs+6vKH0Wn4lF0kGFHkUHjMzt0uUXMYRecczUHWSuLPawk4zFFkIgTSjEb4ujrBO7Aj8R8XYL3zpi+i6Hj7++DycLnkvSXnZpsWfkfIucXvyXJilaxWMm8s4OE1xIlvwbtovivgSSwQ2muwlOh2pWPn9ELFgr6G0mZ4OSuTsJ9Yy0XP0QyGT8Xsn7i+2mPJXuBgiGh0RZyaBbTal6SQ8DvVI2pKGn6Wm9hUcqfO9aqArc5zELrvdxcO79+X7Xzx4EAPFAQn0H77/PmqNGoYnxnDyzElks9R3JOryYn9UcPlI0CgI85ifO40jR19DKp2NdPB5e3Cx3sEHH36MoaFhzM/N4uG9h/j49n2s+UDW8WGHMTQMlltsZvl+ApiOB9P1xd0i43Uxji727pnD4UOHpIm/dOmSGEC88dproj5ARqiwUXtSLHKo1bdWStwwxK/81KsvAv2//Jf/NCRWS3nhdreNnUoH568s4/5SAwGNZ9nRE32xoskmiTzMqIT+oglpb4pF2E4E9EmYcrroUu/EiEnQsAQSiFEE9SOZFf45t4602cFPfOYExke5NtcjBeiyg7hORAapfpc1HiWmiYcr7UC+E8JKfMAOUHMt3N32sdUmRyItCyUiskR0JwhE4tjmqJmGXwkf7335K2g7Lj49ewlOJ9Byh5ISVgpJBrAMSsi28+G2bCRoJZ5dw57xHOC1JfbkZbHEkrEOA53Qaks8fOjEIJt51G7kbwjqEjE3I463SAJGjiLUS+FhIaORqIvqk3N/l9tRvpIFAxM7MLBJqQkeZk6fpdlneUiKhCnBwN/r7YlLc89NMtcX4dHlx0+wZ3ERs3OzoqX+0UcfwA08LB7ch4XFBb2BhOfew9Qjt3BZnGbpmcXpU+9hYmJRZw4J3SuNGRaarS7OnjsvGuoTE+N4cO8hPrn3GBuOhxRLyEQKDm9MQYxMoYyg00LSt1BLA0N+B8XQwcKuWRw/dkymr9yOarcaOHHsuNzovD34U6tXnU1IoEe3EEvBX/nqmReB/j/8638l5FBmOzegMZSPD87exUfnHqETKK2WU01eh8wWIuITvSD+A9ShFjUuybpqW0heeuB24dKCIkZQJKMvQnzhFWMlbEb5NS4Xz0714a3XjyGfY1BG4kKiyahjd5/mS/UNxAMbMb8jwyhRJYhW5Ljc4NL5mmiEm8CjShwbTVqgpKWhNEVGjtNXCpJ2YbdbIuZvmT4+/94X0ey4uHDhGmzbF3YlKQC8TumLI7AeyxYqQbU7iFfXsThYxkQhAVDyGoZkdOIi0qORZcjP227BIp+Hk0PRMfelX+itqCl/RG9GnfTqQSGmzexLfg4DXRce4vDlwejqYiy0UAnjWIsDvsnyjPu9pDyzzEzDiqdkukvejmaCmN42/Mp+DNsbm7h78xZGx8dFXu7B/btYXn6KZDaFNz/zFrL5dCRFFy0TRX1Fz3MzJg5/Obzz2a+hWCTbkc24ipwSaKg323j//R9gdGRUNBqvXr2BKysb1B5GyufuVBy+cOp1b4Brd+i04bZcBIU0Cu0apvJJnDh2RBYyaFJw8fwFFIv9OHLosFpkCsuTahHy3cmDf+5EHrnu/dKXTr4I9P/53/xnIXkWPf0VL4zj4vUn+PO/vIpqm3BgEgEfYERf5RClV7xJZRQhGszqvt0V1iIxcTo32GxGuXsppUtS6zxayMihYBC3EAZ1nDy+gONHFhWae65yq3JwXOxoliuIO2XEA4dK3MpylHpXJ42s9UVZwAjBwfJSLYOH2yQMW0jls5IBesQr0nq7zbrwahJmiPe+/EU0mh6uXruNVqerqEWa2uuGNr5cHInR494VyY14dQXHp2wULGZXR2gDdJiQGWRksc6tdNqk86Dw3xa1WdbyLMt6shnRPqYoJUjppcYDLF34dmwyLcUbSLf7pXQhnMvsFcbRjJlYM4AOWZds8nlbinFDWup0+VWWW8ScRXowAVppuV4qi3oXIVoaKZBQ5fgOdi/sxt79e8WGXqtzFvY6IFR+S1Szg5yaIr7yxV8W5QXyhEjl7g2Lmu2uoC4DA1ykyOLu/Yf44M5DlDoeMrzNcgUhaVEjk30I36lBASf2ZdkEBhsV9CVjOHr4EBb37kW92cDNG9dRLBawuGfhpUBXiJFrhdJPSP+gsixEsn7hCy8pdf1v/9N/FaoIEZ8jvRwCXL+3jD/98ytYKwWyxsSXydLFSmWkoVSgTAdHPCDcNBcJCU4c6S9kt6QZ7QrqwqmhIgJk1vEDSe0pDMcWsikbr792FHPS6VDeAAAgAElEQVSz47pZE7kycKDEGr3TaIpnZ9KtyBZTkrSBGDFTDQ5dWXPhhYQufbgxC6vtAdxY9tEJgHyhIFm1tzjMzZt2tQKv24aZtvCVr/4kSpUGrl17JIFOOrBlMaMT5SGUQhyd42YHrVoJZm0ZJ+Z95AxVz02QZCTIm9JribiQ4cipKDM9uS6UwZaSJSokepJxUnVxVS6iNHCaSfqq3pTa6GqNrhgav1fiNrzo7HgSm0aIGt3M6FbH58uEFK0/JlMZQWDU8ZtlP9EjnZK2ag1UtnbEi1XLPk6X49i3bxG7FuZVA1OouOS8RoEu34DCooQQk8kCfuqrfxPZ7BjaLWlOlBptJLBTquDevXuYmJiWNcNzF6/g4wdP4XDZxOmiFUuI2VfH7QjH3KBRm+tJ6eWEHczYNmZnR2XTnzAoOS5LTx5jZnoK46Ojqjoh8nFskhPynKU34ipV5IpI0OEXvvCSgNH/+N/95yGbMo6bKSjjhg6erpbwf/xfl/FwpSUDiZiQsZKw0rqa1ZOSEzRDeChK5mLdS0Qj5naj5YuavCUJcsJ2rOvlk1C6jRmrhqnxLF579Qj6KIMmp5E1b3SY6MRcraLbbCGNtmT0pEmlAeXAcHLHsonB5HomgtCGF4tjoz2MW+sxNMMQ/f1FlSeMhFI7rTba1TJ81oQpA+996Q1Uq21cub6GRteHmUqIrmDcooNGTEbvvK2I2NR3VpHrPMPJPRYsGYqFclvx80hxwpKMuoItktD4WRPSc9AUTPdhNXh6P3uOHKLnToQmSYopyVqUYdRlkRc4sYAfpL6DhRInFTtxA6WQECATSRwpIczFZFLMDSTW6pKUIim9SFQH3VYH3UYHy4+X0OIEN/AxNTeN4yeOSlPpheoDROTJSqk8taI/L8horMVnpw/g5Ml3EI/16c5BPC7iSlulHVy5cg379x8QP9KL127g+zfvUfVRJFGaRhxZrmty0404smPDJAnMos5MC9N2F0OjA3j1zBm5Fa5cvSzEs9dfewWDQkRTqx0xYSbgKkQubUIpmsShFDH1v/U3Xn9Ruvyrf/6HYZxOA4iLCzAJfJuVBv7PP7uG248rCLgtwkxMPF2mhYTcVFc8EqpQHglpu90OApKzqO/idYQCIKWLNEhaujBrh4TN2EgGDezfN45Tpw5KMLBEkCs22k3ky197toKdjU3kLQs5OtQlWQKoCA5pAZ5L8SAHHvsJsM8ANjqjuLdjoRELkE5mRReRn4OHmQ2NXavB6zSRiXXwyhu7UW+5uL/kod61kMiaAmEmrKwsPAvPhLBcs4lWZQ1jRgkHpg3ESVngWgn7Fi6Si9CqIehTt9WSG87kOJwNKcs1GTipV6rWIaon3pPlYNNH7JvCobzVqOjLkkbptgz8yCWEf86IyzL7TixEjUnDCFHoT2NqYki+hpvIoWbHUWmrjIe8Xek1dGFbDmLHwfryKna2dwQsPP3GKxgZGRL4teO05TalnQ7rfwa5THSjd86tIlFaCzkZnUKxwC3+vRibmBBP2tX1dWzvlLG4uBeu4+OjCxfx4cNlhD4BDAdtfp9MqjEPKd5IpGfbLmyLs4ku9vg+hmdGcOr4KaTTKdx/eF8GkQcO7BODCt1HjoYDcpnoAjtX6Dh/IEuVPKy/9TfeeBHof/Ddb3FJRRqgpJmRQG/aHj4+9xjXHpRoDA6fdVWS08nscwaiXIPyzohRc8Wsg4DBHgU6a/S2BLrSdDmpIw4u2YuUW0ojZxy8cvoAdu2aia5K3bKhBINu24R4eP8B7t+7hzgs9OWSGMglUexLIUmp2qAtRl+q16h1Mqv41fYg7pdMdLg/asWRy1BPnHWyK9TZdrmM0G6i36rh2P4h2Zd9sJlFtZtFgvosGQtpHk7CiyYtxx20qjUhnc1mtzDbT+W8rtxQIomh7phahnCjic/BJcSqhCX+OUY0b74eHNa7YURZi/MJNq4mk43yizTQaVUZGRILS9KFZ/jI05o9n8bw7kE5ZFbCQKbfxNTwKGJ+DG0rhbVWBheedFCp27rTGQ9ghknJ1k6tg0a1jmcrT9FocEg0iuOvHJWNIC5JxM0YMn3c5kpy2K/vQjKoJji9kvmrhW7HwqcfP8HIyAz27d+HM6+8KsG+tbONU6dPo9Xq4PsffYJLy2vw3JggXD4HRBYtOx2Y/P67uuPZtgIUHBvzSQvjuyZw4vhJ6a1u3Lwuyz2vvHJaOFBydHtT0YhkKBi+VAm8CdX54u/83EuT0e9JoCsXhPciF7aIYNx7VML5m+voeGl4zOAJugHnNKNLk6P4rqyDyXidqlW2vGSau8cC0lQ10IWDQb4LsyqXLIQPU8XMdA5f/dK74nBmO205hVIGyZWt4jkcFFy5dEUyWtyIYahQwMRwEcW+JNImywe68Wi25tXeCSw8qffj7haDPgkzFUfGyosJGOXfWKO3SiWg28DEYBuvHhhH0wlxfdXCRo0lSwJGNok8YUZySeI+7JbNTV/4tU0sDpYwYnJa6yKVpFVKZPwlnvfU6ObATNmYJFHx8NFviQ/KJiQqEf4CEtN6XV17SeMVeJF29KJxwyYvrno0kbqYH29j38wYwkQLr716EklORrmWEgtE7oHwqZ/n9HQY51aBWyvsbSwECQa6BYQttCo2tlc2sbm5IeXf0RNHkcwm0ejQdTCJYnFAdjQZ22zw6M7JAI9cR6NA5/sx4XRN/PB9Cr52RJNldHRM0Jap2Rn8wi/8oqzKvX/2LB5sl1Fr2Wi7IayUqvVyEYYNB6elTCh2wsOI42KmL4fd+3Zh7+I+qRaWV57KbOLgwQORoG0EfUpS1FJQUDzRSWfZ1RYe1K//4udeGhj9g29IoHPiJlvdJM0bcaysNfDBhcco16k7Qj2ROOJmVgYqDAZZbxLKA9fHWLp0pWzhmJxcl5hHdaq6XCsqjskHp8qybNYSsRZOnZjHV770rj5QduC+ohuCqsi0kIsODTx58gS3b90Ut4tEnBm9gNnJYQwXEkibLuLUK+fjJ34dpPCg1I9bmw6cGBcZ0khyNVBNWsRnp1MpIdZtYGHGx6m9Y2h7wKWlGFZKXN62kMiQY62f1yUiwEbddtDYWsaRsSaGLZre+ipszzATiEutxXlV89ZgacYgZxtK6gIzkNiHRz94W/WaUmEHEoYk50MgXOW/M5ux3JNaPmaLwvDpV+YwOcR+poJMZwi+l0eYqiOfzGHpyTP0jw8gsAI0gz5crPXj/nJJei8z8DBkOhgZLmB9k7z9C6iXm0CsicmZQaQKI+gfGUOuf0D49Kz5A1Mh4CSRLUKcog9PdEuTHDtVu2viwx89xvY2XQQjXRV+z6kU+goFaTozhQEMTs8J7Xun0dV44t6woCMOTJlSE3IyMOp5GIzHcOLUcczt3oWNzU250cla3Ld//3PERRXWeoEeTdqjBXvuqLLH+I1/5yX24u9/55shg0ykLUjFovhQPC6Kuj84exfPNjx4hiU88mSqT5pRGjqxHFHoisnOFWiRfBfP7qiMhEvkoSHDDKH5Rn6lATVfKBSadPG1n3sXR4/s1b1QEf2Mod3mQIj/TXF3ZvdAEA+ue926dQdbO2W5fcaHB7E4O4FCLg4r1oERJ++8Cxt5PCgN4O6mh4ZHwlVMSjJZ5maT1e7Ca1RhhS28cjCN6SI5F3FceRLi0VYciQyd39I6BGJZJnpRMVGh6uxs4OiEjZFkU8sFeqIqLqJTxDBEs8EVurpeyRFVgS5r/FpskF78eW3uOB2Um05q+QSSFPePRJdk/CTsSxdm0sGpV/ZiZjKFbr0Bw+mged/CBz9YxuT+aSTcFJ4+e4gDP9mPfmqFFPfh0wc0zF1FMgZMF1zMFCnLPIGltS7+/K8+Rn2riunpED/zC59DvZvHUrkGN+SugIVELIG052C82ULRCVBPmdjOp1AzE7AN9hpEgUx03SQunF3Fs+UdUbJUhWU9xHwqAjlS9DVuScDPLu5H39goumzM5UB7sKsNFS0yfPT7HgbMOI6fPC6BTXru2voqdu/ejeHBolreR6WLMEAjGXD+W2QvchuNK3ms07/xcqD/wXe+SYVkgfxUZYGnl9IKSXxy+SFu3a+i45uIJROwUn1ibkpx0B501ZOBEAkJugd32gg5CGIpYlPi2dBhU7TAQBFRIhKZlIef/em3cezY/ucPR6BKfiOREReDnUsNNqG9piNSCCtrK9jiNpAfYnJkFIVMGoUMh1J0te7ARQqPywO4txWi7XCETSqtBqIvt4mDhNeG4ZbxzvEC+pOGyOTdXjVwfysBI51Hri8HI84MTcmMAG6ng2q5DMPuYnehjplsQ+0B2ahpXtGpnOejUqoKccziTcbFXqlKdNGC9GKlAOh6nrpwq9mATD45fEpxoqmTP5Kj+LUNeNi7n7yPSTitDQRtG26zjno5j6sXXDzejgl3P56xcfS1FIaOvYd7az7OfvwBYv4GDk6kYXgJLEzPI2f04+rTKv7iRx8DnSbeeWcYUzNZtL1hmMUZrO04cMIk+geGMRczEXt4D2kzRFjoR1gs4n63gR1XjdMSMQu2n8b1yzt4/HBdpPR6ZRkDsIeICCwpGDzhaIITSZETGR0dF61HId2R1ZhOIGsYmJ8cx6kzZzA4NITllRXUahUsLiwIo1JFa6nwpg09SYGkWLByaDbrsi3F589g/ttff6l0+U/+8DshXZJlMucZSnriAAYJ3Li/jis3ttHxU/AT9HfPS8bh7icDnd+AsMXYBDhdwaYJMYZUvqWiKpEJIg+9YZHAzLpyN1RM4Jd+6YuYmBgSpEVUaqWTjkkNr0w0EqQC1Gu0UqfWR0sChApdqytrKG1uy5h+YngAwyP9yKQCWRbZtkfwYMNDo+1I80UBIeG+s1v3QuQTPpz6Ml49mEXeiosg0sMtEw92LLhmFrkcdSLD54FOxIUcmTg/t7GOvQMN5Im3R+hTz6+U9WGtXJNGVAZFfAHiOq04Om8mlXrTZpvXP5tkWb6mG3XIZMJA1w0u8C6Jcazv4MjRERzeN4xWbVtQo2ajhhXrGD6w3saH7UEkh/owkwgx55TwKDWGrdUNzD7+cxwzb+Do3knsbBeQawV4cP0RbjR8rLc6MB3u5/ZhbDSDpp1HenAOvjmEipPEwuHTOLh7N55e+BHSnSoyYRIb9Rbu+A1sBy09pGECDjJ4cKeNB3dWFF59rljcs/6J7H+iukYFaFVUSiDCqMkl/Nzf34fBgQLGx8dw+sxrWFhcxOrqisTCqVMn1NZepPCiBpklHblGlilrjpTLEIlEmQsx0N99UaP/6z/+ZxLobJSo4c3SwQvI7QjxeLWKv/6I608mPK6DJVUGgh9KGtLInkUWEigfxkBn6eJ24YuUckcaSFmMjgYv3NNkRt89P4i/+ctfQpL3qpjL6IOROj5Q0SE+DJYa1G+xyaGNeglmuTalGx4/xPrashyGYqGA2YkRFAaLKLn9eLDeRNdRbXYNdGUI0jFtIBUi1l3D6SP9SJFX4vh4UrJwZ9tEN0bmIjd0aD3ODZ5oy5/ZyvZgNh/iyEgT/dkUl6UiXr2Og4iKVMt1dYomx0cIaoFAe2yWOORSCkDPbp39C4c6Eb03jHjlhO5lvM0yJgsjaeHw0SSO7BlErbaOTqmMrgecH/538af7fgkNuvTRdbsTQ3l1DUaxD8OtDkbufR9ftH+I3ckqSuU07M06rp57gAcsER0PuVgLZ44aGCvmkcqPIJEbQTI3DjcxjuLiMUxPTCDx5B7qVy6i3XVQzWbwKGZjxWHvZcAME7BjWawtA7evPYYnLFOlZgh9OtJn0WpBm/U4A1Uem059ZXQvTFbSJdgjKko3NDyG2fndKBT7pTle3LeIvQsLMkBiNheDCcqXR3cqM3mz1ZB3QFCDa5Z/5+dfWo7+kz/+j2QVlAvSrAelQZBpnYGVjTr+lz89h9Wdru4Hmlkks3ReUGEfJRtx2m+L6wNl6Wh5TuKV3W3KP8oP1ZNekOMlWuhdnDixGz/3s1+QYBA7cxHwpCkVUQbSVF3U603J5vymZPUuWouTlb4gxPr6Gh48uIc6a9YwjuFiEZOzc6i7adxd2kbXpSScKo5xpkiIyu12kfJb2D1q49ShcXlMhKg3W0ncWrfQjOWRMDxlbYqGeIi40EBDtColBPUNnJ5xMSRGE4ZcnYIwx3kThaiUytKE8mYlx4ZHmIdd9xkpLKeZvOf0IaNzDpQEntR+hrwRV4hoREmog1nE4UMxLMxkEHhNNCtPUQ1mcXPvt3AnM4d0fw6V7BhudW00KfXmJ+E8W4UZ7+Ld2kc4svE+UEvIQsWzOxu48GxbbtxC0sOhvcDu2T5kswOIJ/vFHKzpTCF74C1MFPKo/fVfANvrMHfvgrEwiasrq1iubOngykjCDVMobSZw4+qqcHN6HrJq0BaVwsJfUrcR4QRFBspCx2Y/Qm1Kzk+iPVTR5pfYUqkVTlcHB4cxPT2NoaEhkQTJ56jekBUxpnyWxgj88moiwRKGXKM/+p1ffZHR/+SP/6nafMoAQGXiOPgol+t4vFzCD87ex2qJAwRu3+SQIElKhISUMcfXzJpIAr1bFzJX3O+i02lJh8yrii+af19cMnjS0cI775zEl977rGq6cPc0krwQvJmLvOUqarWGSuGxmRGNQQ1wbUJior24vLyMZ2trcNquTAJHJ6cRJAawtFqTRRLWu8KjFiUxxfsTdg2vHjCxZ6pPEHAOy3bacdxci8PPTotnklQ5vAWIKLW76NhtOI0qTLeLM/PARD8hUFV9jfN7oCCoDVTLO7pxxPE06cxCa9AXrsbCPUt5/T02qgx2MRoOVGeQEsjktJB35LN0yRewf1cek8UAgxkDVS+J7w98FUuTr+LLOSCTjOP/9obxgZcU/XFnpwleBulMHCfufYJDj/4CiVoZbncd3XoMt+6tIZeq4jOvjeHQwjBSiRClnZrs1fblc2h1JtA/+g6GLQv3f/i/i2hU39HXsJ5xcfnJI1RbTTUzi3Pj30S1lML1q5sKHvSsbCJGocDtEW1WFJMly4v8mLqPy3aQciyZQKkOzOpetGoorydDxl5fo/uxYi0pi+AksVH5gEM73hqkjHO5hrMVB8t3f/Ai0P+b/+Ifh5rJ9Q7oEOHY2EKj2UG55uPjK0+xWaNiLkf5GblGZfmWRBpiyJKpbDg2GYFNCXTDZ0anQJArWY8nVa9rwlPE6lr4tV/7Og7s36XOE1HGFMWvIBA5YToiPBcYiWwflYqpmiFi30Lyk2OjXKlieekZSqUSBkbGEEsOYWWtLopPsv1Drx6XrMWu4P1Jp4kzB03snsiICBA/W9s3cWPZxVozA1uBY2EMiu8Ol7CZjX0bKc/DyTlgup8NjyIu3MVkiUOab61S0mzO71uUgpW/o/uxgksoIhFpyGtGZ0AzG6pwP0f5LlfDeKOkMihMDGO0EEPRDOVWupM4ittvfxO7jAreyVlI5cbw37eyeN9NIPTi6BrsCzyMdVyMn/u3GF79BDv3bmGY084cYLkVfP7tKeydHUUSNhqVCnZ2dmSBhVh4GFhwKwWE9RjalRZcghCLJ+CMDuD7l86K0i31XEQHJ7RQr6Vx8/o22lyqeG7jo+9VcbmevU4U3HJ76SqcPgYl6DFx8nblBFM19HUfQnUqmYuJ5Kuqkjb0kceqYsvqtiLbWlykd9EtXXs50P9JqG4JgehjSHZ0Q1myJXR0/sYaHj7bjoRVKYGhKIGZSEkpwdOpal10Rm7IGh1ZfSI8SouWyFw3cj2SPz85WcCvf+MX0Zfn1Rwp9FKVq+NgY2NDVJvIjxH1Xp7w6BD2mhBFlVSRQCjr1PmzA5FWWNlg85xFqUYFXYrz6zCG9ZDox3g2kl4Trx9MY37SlGEKN4G4d7paS+D8gxZaQV6WMliEyxK3yFRzL7aDuGNj72AL+8ZV3kJporqF47Q8NOoV+W8JdOk7XhjyignZc66LflNixUI6cMRMTFILnKpUpLvGQ+w+cQKpXA5uu4S0Y8J2gI+m3sONQ5/HN/aMwWlWcKGbwY0wgS46srgctoGs0cbUrcswfvBv0Z+roy908fjaHUwXa/iVd/biwO4JJPwOvG5J9NqpCBZPeAjJIDUstGs2yuUuksYk2nYBxaOv4Pz6Ch7SZJmlptTahA5NNBtZ3LtTQ6NhyzuRTajeS5OLKwrsnumy2M7ThU+fx3PIlShTVKJqsLN87K1gKlVcg9uQdyssWMk1XMZR5xUGus+FGM+BvX35RaD/8b/4w7DbdeRE1xsN5ZsbpsBAXZ8Q4xKerG6L8A1VUmk0q146ig0L8iJb9W0ELrnipAFQpdZ5PrGSskO8SYkLBxgZ7cM3v/lLSKf096iMy+ahvFMWdVza+vUmjirCGbn0au+n6rPRWpoQjeSyUyrsVrmOu4+3sLmjU0j1GmPm4SCKtFBXAv21g0nsmU5DBRdYJoR4tu3h0oM2SkFB/DNBvrQ8QPLd9WUlgwCT6RIOjnMHk6Zi0bKF4cNrM9BVJFPLlshKpvcqeUNE5Cj+D/losq2lpRn5j7LJZaXhJJMY3reAgclJ+E0ftteFbSZRj+fx0e6fxuPCXgRtihsBRsogE05qfXYj6WoTg8treHTxPPxkgH2FOKbW/hrOo/M4Purh6185jazhoNMoobZTRrtVUapGnCq3vvBLXC+Bsl2BYY2i1VpA1RzE5fVH8FJpWch2qETsUQg0jlYzh4f3WihXaAQh3Ubk9aQwqjLqIjdvKV80INV9UEs4FZ1V525+fV2+1lgk30hdU7iUoqudAoQoX1Sn7dTd4ZK91Om8WQJ0ti6+CPR/9N1vh9TdY1aX6ZT8NKUL3qn7+OjSY2xWmjLpY/NB83dmIXGQi7Y6eHp8h7LRttBvWQeTxyBLA5ruokDnfweYnx/Br/7tr0Gc87wQpXIVlUpVyh0qporqFZuRyJtUSptIaValIaKli+fXHj82dxZDtBwf9x7v4OlKTdS8JJwk0FUTkeVUymvjtUNJ7J3OqYlXjFi9h81tD7ef+XhmcycxhkTKFJ4Kr0mbKgk2Zd1sjKRqOD1vIhVT9z0JaSOA13LRajUE8lIBtxdXNz9bj2WnhKReoEc1O7MZD0IqKbLIhfldGN29B7YcsLjAjdz+fxCfwqWFr6CTycOlugAHfRENwQpcZBstuGtVtD0PA+kAlttGcf068rf/DBONx/j8m1M4MTkEp1bH2tI2HHcbZpI68erQQ8pBNptUcSC6ceQX8Kw+hfcvXIOfjKM4MYp0NgfXd9BotKUS6HT78OShje3ttk50exk9Qpe0RYnWIulYyGBnmREFuq5x9jaUWKpoP0bdGJYrDHIeKN7y0qhGK32aZ5VZycPjP/fV4tcOfjyj/+av/7LourA+kqZQKKP8RxJ49KyCS7fXUO94or1iGhahBFVkirQTCReqyCbd5Dj+px97R16MTMZ6hk9RsMeNQOSgv/a19xCLkelnY31zSzgaJOzoAdLaVwV+IsmGiMstliWRakRPBEhgK4MCSyHaboAHS2U8WSoLz0KXFkSkQY2jA18z+qEUFqf6ZNeTc4NW00a1HMPTsok7FV69cU7OhQKs6JI8TZi+jwGzgtOzMZG7iG5mxOiFWqVQpma1XqArvUHFnnq0Cc1h0f6oZAL+5G0XIkymkJmewdDCfpFtkw6VyFTMwJqbxsXR17Gx63VBu/yEgaS4z6llTb7URLqyCXdnGZmdHcRKT+HVlhFrrmC6z8LhmRCfO9SHsXgC1Y0yLn70BI63jcWDOZipJKplDoIC5ItZxFMpZAbnsOGO4Ie3y7i9RGm5UfQXB54vnXOQx5lGu53Ds+UAa+yLJNCjwH4e6OxVIlUH1uZSR2vAc9AmN28v0MUvS/n3WsZwXsOMTgIdYWpWEmqaptRhDXQ5PBS5FXeRLoLARXf76ouM/jvf/o2QE0PJP1L0+3CF8mji4VoD128/RZNXZG+sK9xf3XrvvWVtAMhJjzbsKZEc1WjPnc2iQDdiLs68chg/+fnX0enUsbmxIwMBEcVUoE7rWJG8inBq6dQjEllkRKBEHr0iOS3jpc0GyQlieLRUxsPHO7DdUAJU5X/Y8CnVldLFrx62sDCVFwkK3j47Ow1sbXvY6WbwuM7tF3oGEUKjBLP4pcuNEfcCDCQqODkboM9UaFEmuKGHRqmqQk6sXiP1gF4YM9OJrJv8eGEPL8Mkqdsja8tUGn279iDoLyIWMT55gxKBuNPO4sKRn4E7uQ/ZWg1Glc0pF0iAXKsC/9Z1eJuP0Kiuwy2XEWw/RcJoY6AQx96JEby2L4Z3DgwhT/SqWcPjB0vY2d7C8EifJLryTkNuvMk948iOTMNOjOLsvR3c2qRxWBy5dFZuc/KeqG0pOolOC7WGhadPAjx9UpbpqAp3MBB1G01fpcggKEHN8yN9TgYmh5O6IijOGtSoF5dAVgHM5pT05n+zXid9WpOhNvQvdm+ZbOUAkarrtKScbm9feRHov/eb3wp5DWnWYaB7EhxOkMTNRzu4fXcJnS5x5Re7orLQGhHf+cGFsUjpCl91U0QLPMJRVapBrxu+zLjh4ie/8BYOHJjDxvqKHGoGuV4/Wg1pw6ajAKVfKoFHr8QoVCIEhr/HQQz7B6IkDPmnK3U8eLyDrkMbdKI+vF0s+DHWcEDWt3H6kIX5cRNxj5yaDpaebmBto412fBAlb1i+jscFI0Jd0UI460gm8YF4GSdmffTrcFiaIse3UdmqyLYTrVSU/63gpSJFkblVpAIQtVGRhJsmD3kHyTTSk9NwKPvArS6KESWS8FMGLtdieHTqlxEbOwp7ewVe3YHZamG08gyJ+5dRfXgDnXYdZspEhuhJl8zFDkaGMlgYH8DxyRbePjQBw2mjU1oVXgiFYO1OgFYzhkbNRa4/jYVDC9ixfdxbrWCpApSMHKxsQSx02DhTQoSZliiN7TXRsdPYWDVx++YGGh1b5DAEtBWXE7qlMHtrwwa6x5kAACAASURBVC6K0JREEUMG7eWEXyUanarYzODW8kVdvFmecdGDxLKXE670iiLzp32iAiEsUamU7KPzcqB/99t/V+5ZUYSSh+3DNwy07Dgu3FjGg0crwlPuuT+LLG+EpCgZnxwPdYtmVtdAVxllvZ17C8G6GG2ZIb78lXcQi3VZ7isuKssFmu1e5mkL9iz4+suyBr1AV/3C3gFgnUFPUc7KaAjAQO90KTukDTBDNoix+QmR9ro4dTCNqWIAGvRxeWN9vYzHT3fQNgZRC2n1B+HhM2AZuLwtZIGBgW6UcGI2RIHK2tE6XNfpYGdjRyZ/stLGgxohLj168o9tF0V1qWq+q0a6wGhWEpnJGdiZHOxoCd2Kx4XjXTWLuDn/OazMnEDXrmG+E2Do/mUs//X/iubmLcRCG6athsWJQgYDmSzyaRODA1kUjBBn5h0cm0kjZrdR2VhGq9GiSrZo3pTLPjY3omX2bAa+lUFmdADd5DAeVj0kxQlPXUSUos2gS8D2W7C9FLY3U7h2fQ3VWkcbZEKsCZUbEWSOTUC0PC5695GToZgRS8kRSqYWdQnR9FG1AanJRUCVtvAKgFBHpxcrUm6L0zizNJEcirMSZvTRKb8EL/7uv/et0A/dqN5RBS3fiKNUsXHh+hKW17bZh+o6VsRL6G0AcbNdzG6DFy5vbExl8TkixGsARx21QXk24DOfOY2hoayiEtFBkBL4pcBVfrGiKwK9UTX3pYGR/vloYUfiXR2fKYBAivGd+1todbk781KgR4JHqaCDQwsZzBZZ8FBpS21Ias0unmx2sVzpFyc46nRLGSJ2iPJpJdD7YiWcmgsxkFYIkSy4RruO0gaHRbRy4QoddzS1GdUKrHfw9UALUiQZSQ85E4hkdDOF1MQEnGwf2kSJxE8wJlTjPno/jYyjPTxGWTA4D55ia20Z6cBFPsMNMFP6g3qNdpUt4eIk2cgRcquW8PNvT2JP0UO7UoLdoKUAaQt8vi5SWROlcgc7Ox2ERh4NJ45kMQVzaA+WWtxRDZBK9Qkhi+gQ6RkMdC+04XoWSpUU7twto0TkRSS0+TrUeVzKncjYS1AZispykd5pw+k04Htd7WvEfSQZoS6Rs6CgapyQmrK/q/6ptLDRCkOfL+OEMaiOK0y8LGd/PND//rdUcI1TzP+vvS//kevMrju171t3dfXGJlukRFLriJLG1sQTxE6ALAiQX5PfjAwSG5M4Ayd2EgSBASOwHQMxYCAObCd/RhDAhvdFs2mhVq5NNpfeu2tfXr16tbzgnPu9Zk/yHxgjgJBEid3V793vfveee+45zg6RTdCzvQ5++NljnLUGEiBV4Gqc7xSb9OIM1jF9FYONGOhcPIiyl9XcJuvAX0tLOfz0z3wDmbRBbwpQRSz/OZoenl8IDqK0q59/WTMaqag6pgOf6twUXwlNnTQn+PLeEQYeJ3V84AZAqs4PF8iEHlYqc1yq2cZSNsWhDg/JFKMwg88fhzgbhMroDFZew3x5TGVJBnq8jXe2FqjlXVkTxtAbdNBv9bXxQ88dYvNqMaMDfP6Z3c2lQLCZhPUjrshhw7WyilmpDE8tBfcgmTwyCFNzFItZVDJlQHJxvOXniM3iCKlExl1aJh/EMewMcXx2hNmYCsJTpCY+/vHXa3jnagmTbgtpYs/xmG6hcrmKWDpEb9hBtdbA0WESt+/sI1HOIV2/ih59gzIxFPIlQXtimUq4yjg6ZH92umncf9jHyZnvFH4N4LCGkr2OuV5LtYFanRKR8jAdD8SP4s9pU0/uJJs5HAWYGOACEzg4stn6eWKwFMpY4IOyisJMnA2+HLe/fFGj//K3/2XInUMT8GQzEMcUSew8OcWnXz1Dt88P4RZsBWc6ASInvM3gjqnJs+0OwlIM3PNrWlLK7oWSF721hJ/4ybeR4Ba9k1izxmVh2U2imCaXbIfE4aQus0eueDZNs8bO9jqNfD+PxdHszPHF3QMMRsYtkQyCiGMx6TomQWeNAQrxGar5FGrlPOq1qqi+4zCJ+89T2G9NMJcCmwV7FOjM6JV4F7cuTbFcpHARH38C7W4TXp966Fxtcxld2Z4DI+s7HGjsdBYjM2F7PryNVO8TQqstIVFvwAtp7WKJgxtH08VEmT+bKplpQDmLHE2KM9TFpGwGFyVMP0a04Cnd8ro4PDjAtNvFrS0f/+j9VxByuOf39f+RV08P1KOjDvzZAC9dv4kv7s7x2f09JAoFjBI5pNfWUVmuIUsjZDIP3fthhcq9VnKKesMUHux4OGvRqoVZlyWG7S6o/5IuvC0yc5JMOjezOa0sZcqgG5uDSAY64QM2m2xASQs3mNHoYI445rAqmzwzEZKxaBReldFUoWj9P4FOiqiUbYk0xIFgHsfD3TN8eW8fozH/kC3ZMoMQOVCuihR1Sbtl6SNnCga7aQjaTp+5MfAlc5jB0uOtt67i6rVNJBNumMNMqy6U2/1uP9I5tBkSZNNFPgT+XQxEl90dDmmOeVxMlhQo0O6H+PzOAbpDbpCaDIKdS17WpO2OwDlifOYjFQYoZtPYaKyhXs9gnkrh8WEeT056mEo0iBrohARcMz0PUYp1FOhLhZSgPR6GZreJ2Zi9yvS8Rhcn08nIRQc/wpjNcc2a9BclYQzzRErZvHDpMnwk4Y19JY4ZB3H82dlcc1rIwMlTwDSHfJFLytw6MnxJ4xe+D6mK0HlkhGmngxsrPXzj1RVkxBCdYDwYYML/Fvjo9noo1VaxiK/hD//6GM/PmkgVi4gVc6hcWke9vib1AQqgygoo4E2xkIw3TX+H4xSe7wNnHVNNS2csaClOa+VAxGaEpPG4jTbx+pj5Q0kEMtC1iELNd/aKzj5GUiuSLzeHRE5LI3akbH0ILTPFuVVD9Y30MiW82PziRUb/j//m50LCa8TPJeYZh/b67j44wf1Hx/ADIxtZne20qDXEIP5pQqH8ZhL71PiVdbGr0aJBkSA6c314993ruLTRMLGi83G4bZnz5RvDz/jpChJ9DZvGRoQh8cqjbsTAVCVOvgSmxd5gjs/u7KM9ZBYRVuKyOht/shFHyGVs+BOGVP+KC6VoNJZQrddx2k7iwWFHDE5h+ZpoWlPNQC4thnhna4qlPA8YgyqOs+4pwoDoztxQF/2/pDAYD571J29OC3QrXyROqmZUW5+m28J90VwOtStXscgWMPIn0pth1rLbzso7CT2lE06SIiOODK3GOeOIiFR8H6zBpaQ2G2O9GuBrLy2hRMmQ+VDrjmEwRBB0MAqoaXMVn3w1xP/57i58modlsyhWS6ivrWKpWteh9Kck7PkYjYYaqgkxSyQwnWdxeJzE0dkM/pyrdHQsIb1Bnh9Gy9X7ZVnBE0jZwjFmox6m/kgUC8kXUpBJ1BI2pNw6SpoJs3T6udVm5aoU0egKQj6VDp/tM0i5mFtL/hjeRQrAf/6lfxVyBWnK65FNAhYy133wqImv7h+Iqy0ClUNFTFrAGkXRLXWh2CKvUTQ5dLLtd6EVTtObKlXFfBbf/OZbqJbzDka0DxxlO2LRDPCoAbVvaXWZqYK9GPlGpQ0Pg5ydBY3acMnzgc/v7eO0Y2tXVBXQDIwHYj5HOuajsRzHpN/FbOGLCMWhE7deNra24AdZ3HnewmLuBPiFIhhlF+EE5YWPW5cC1LImi8/z1VSgz0XNFQdfJBxi/EbkMgqEozPwc7pyTnRnt4wgTns8iSCdRWXrCuLVKoL5AsMBLXIWWnaxG/JFfS+eD1W+4jGpzJbKZfc87TrnIWRjTDs2ugYR+8/FqFG+wHIph2qB218zmWEdn4X447/8Cvf3j0xGkK4jhQKKpRJy2YLmHWy6KaDKmCiVWLMbuS+YpbB/GMPh6Yx3pnB/Cp1qScqpOgi4UEKkrs8ECzJChx0EY1qhG8lLGV1TYk5BLdB54BIs0ahbI4ydZbm5DAqadA7FPAMmazjTYsrw+ALX5Zd/4Vuh6djRRmaCbD6LSn0VH37yGB9+sqPlBfu0UUCaUAz/jIGjUaDb4EYrYMpm1oCInCNuDLDWWMLf+qk3kKf1eNK8KI3z8IKcxewWBbQNhSIaZ6QMZocsOnhWxph4kDHnYgjmCdzdOcGzQw5A2D/EHHGK2/lTFLMLfP3dqxh32zg+2Yc/NhUDPulafQXF8iV8tXuCOQOdIjni95jFC8BAD/Dm2hi1PCXezN6m228hPiNERml7Q1tMCZiJwurxxYJNlhuoRA4p0qNk78BDn8A8nsY4lUHl8mXEaKuSSkkKT5NjminIPMyQB/7cIy68TGeSpqAmTLFI4SKjLVBXRsrELDf1HOdIUps+mOH0dA+jfg/ziW2IzRYTyZzwFmOSpgcUMzVvHFO8tfc18j0lnmqtpu/Jv0itnc7iODwCDk8XCMBSg8FJqq2ZA2jc74Z+SlwMdH8Ev9dEMB4KGhb3PFfEdMpEkMaCzigUY2KgyzDY7ddSR5NKZlyZE5XaFNvYF5RLOc1x+t0WvNOLNfq//haRcwVPJp3F6joXV+P44Pt38eEnjzDmZo8LdAt2qwEtwKJAt1pUtuPaWDeuoq2QOWfj+AJXtzfx9fduCH6TJLTTsbZhlcma2W1hkzUJkrqJbUTP5a3xoyQvBrkoQQohZvVgnsTDJ008PxqaIq2TFjOq7QLVYhzv3dqWuOV07mM48HF8dChCWSKTwdLyy9jZa2E+Nwk4eY0yK6nsmKICH5fzTWzUqOaVkBY6EYsEnSCdUYHaL0dIi54FiXI2HTfuDl+sYEXdOmxaOfRKwIvFUXvpMtJLJSx4QKYvNGEi3J0HnZIOPMi5rAW4/luS63nk9vDgJPV51KwJyiWMmRS8N/EG6PfbkngOJhQ59fReObcwJCipW1KSgnwvC8CjoVYshnK5jGq1qvdLDjv9kOazOJqtJJ4eBJjGMsgWKuZOpxxp7FFz7mPXxPniFPPxAH6fFuojbbWRm08EaDgkckNNyRxypSrSdOWQMZiVecF0IrHYKaU9ZHXP3oirj5QWsT7MH4/gnVwI9G//838aksiz0mhoi0NrEcECH3zvLr730QOMfdbM0cKSCuNzB7DzQFe2MOxSQShYzpZ/tS2u5Ys5XrtxDW+8cQUZLv+6ms0UAFzNH01FnSdNhMGr+dBtZTdJNDW1Mp1GY+ZNbwvG/PcU7j0+xZM9GrnyZqGmi/HBab7FjP72W5uo5HOSsaMQD/VeaP7a6vXhBzn0fZLE2HzRNs2UzKyEClANh6hMd7FWKaBer+kq5xoXYb5Ewg3e+P9qv8D9WdanRKa0vRVNeK1WZ91JfUaO1dlsno36aFy7jJXtTYQSfTJXPWbu6K+oKacODBW1mMX1bNysQQEqM2PqvtAJkLerUoGEPWc+MfoRyFzt90cIOMCJ+gc1ybx9DLojDVvoTwhUalVUyhUtSfB5DgacjI5F7R4Osnh2OMcoiKO8tIZ0LivWpUYBLklG74yT0anXRzDsCk9nM8mSr1AsY+KHMqGIZYoo1Jb0dYi8CKIkhEyuvu9rP5SIDQOelQERtXicoAZjMYB38tUFePE73wrrK8vSyFOTFOP2/AJ//f07+P5HOxboUUbXH3Pds7jVduK1H+g4DCZF4F4g61J1yjFkUzG8/daruHatoX1KDZb45+Sn6W4Ix1o8F/Vx2Vz7hkaD1KDCTf/dnqlzF1QtbESfeZjGk/0e7u0cafdVyl/OGJd1YjYZ4GtvbGBJmYL4PzMgNcpnODg9w4OdM0xDCuGnxbuW+KmEgnhLzVBeNLGeaiI5C1CvmwTDaOwhNmXpYTwseigx24lWwSEJfY2k/Mzv53YoVd7Yql0xk0Qhm8NkNkPXH2HjxjVsv3rdaNG0XqeGPV+sTIxtI4uZl3Uym1B75i9mDbwxE/QcIj+EHlBkpM4X6Pa7oNpt4AfI5rhokdMmFxdnBMGGaQ2G6Lw89kcYjjqYzoj8LOTJSpuVdCqtYKN2Cm9BPjfuhXpeFs8PQ3S9EIlMWYcikaahsdm5qLTWLbcwsStviMDrYs5A56gvXGB5qYHBIEBI4dRcEYWlJSSpscMhHJ+/mneO/GfmWeT7kgCknhD3IOjczYzO+Y53eudFoJv2oml12wsh9zmO7/7wPj744X2MPJM0Ow9gZ7IVddFRoLMxsMz7YgKoJlMj4xgqpSzevfUaVhs0hzL5MDWvrsEUXu5GncxOVN6VQqqg6Ahztu3xqLwxSQhd/LrCI22YOde7BjHc/uoJxhNbuNBgjr0CYijlQtz62ibKUn/loIGyciwnYugMhrj9+VOMJqw/OY0zbUP+A7VOKExdWRzh/ZdLGLRaznkhhOdTXDWFnj8TJEitduHNmhw7XXMHpUuPUeYAorxrb5YVt8RIKSOdSWB5+woaV7YR0/K03ahy46PbHWcVFAnKRDU5P3+kQeiGdZoZ8JuYdhuXRPyRj4OjYwzHnghQjdU6KuUl9PtdjLyeDvNqYxs3X7klc9rjkwN89/t/Ds/vo1opoVar6b3oFp3N0O/35Qpoe8YM/AL2joD2kN1mTpk4XzKlX6VI3mbOoYST0QWX6cd9zGSoYOgdYcxef4JFLCd4s7S8rECnxApvKNKmpZrAxOT7GHtDG4o59Qlmc3KbJD94fCGj//5//w1j2rigYsNBePEHH+7ggx/cxWjkMq/RB/WB+U3UcKnONqSFGfpcy9u5Q6kGjZFamcDWJS74bqOQ43SMVMoXZC0dCAcTWudtTYeR6+3skLXGOlyL1CLa29+jo6WyRnAnx0YpDMYJfPz5DnzPlQkOomTVvV7P4o2bm8hRRFTmwHYj8czxNtvZPcRpewF/ZmP5VIK1JsfOcW1SrSbP8HffrmMx4bqhh35vLErwuD1FmwMQAxDM6SLJn4dIDAOaL8qWOSRVx3paQxunY66YjGORSiCx2kBxfQsLmlfRsoUTwjDUix0MunoVXBA2CxZnACZJburbRMJHdpvyfdHl4/TkFM1WW8+JiNj6+gZqtSo63ZZKFyIr7777t3H95XeRzeZweraHP/nT/4125xBLy0vIZ6l3k1A25YHr9m3PlN+PrMXpNIeTswSaXU6VU4hnkkipkaSAlb1TqQRT4WEyEudm5g/EemXpwlgqFUoIZpxSp5EqVVFeaUjclg9UFAE3+lfMTQOMR0MEDHTPzCeotc7ycTb3MDq69yKjM9A1YOCboFX6bIrRZIHv/uA+vv/RffgkRukkRr5CViVyi0bcX02hDHFhMRnxGlTfOesO2ozcuL6Jl7aXLWgMArhA5LLfi3gMjp+rjMV6nNmfmVEyZG5/VFQAyxPmPu2aVGu70uiOQnx4+wFGI06PrVYVDBmMsVyJ4yffYVOsHR/j99Bhgoa9sxhO2j3sPh/CnyUlt0f5OerDi/g29bFVGuHv3VoST6bVHYgQRpeHYdMTfTrHF0yUgGiKXhDxZgN/WTppeKYMx1U/Iigsrfh8bW2PZC6sNJBd20IMWVRX1nD9lRvChnefPESreagyhRLTzHByl3Y7StyhZRKIxun82rwF+90unj59puelVb3ZDBsbmyiVigp0lkU//Xd+BpXKCirldWlIHh49x/17n6DXP0WxVJEyMYVXebO0Ox0MhtTZMZUHDZFmWTWkZx0giCWQpiRILq/YEclLm0EswyYIRkNh+NTSJ3piEnMM9KJ6rGmYRLJQQWmlgVyp4IiEERPWHExob8klH4IBkyHLFwa7B1CiMO7DO955Eej/63/8pnFdpKlizVe7P8Gf/sVn+PSLJ0IezpEPJxIqdwyObJXkLavzgzIrmigPSwKrpwi3VUp5vPbaFaytFrWkzExsf9ZgL5t8OoHNaDAk/ruNsnXdRaaz0cKHfDedC4OmbkYVsNBPIgjz+OHt+2i2fH1GpkDpi8x8LJVjeO9rr2hn1QiGziqEgb6IYehP8dW9Fvx50nkGTaUhztukkI7jUtnHT79ZQToWoN1uYnf3OYL5DOkYbWSsZxFHRoMjc47W/EErXs71gssc2rKx5MDgJ9LBz+7H0yhuv4xxqoTy0gb+4T/4J2isrmI07OL27R/g7r3PRESjDQyhNTaqBn0SNbHJsb432YDUOyf82W7j0aPHyuBMKBz4NBprKJUKEv6hXfobb7ylAdNyfQXBZCa7l/29xwimvulnioPObayJVi95A3Iw5DpqxOMltDtJPDv0BTHSVidXLJk1jTK29W9SJgvGCIY90JeK5hGCmkPjCYXU00lkkSyUUayvIFemGrLptIuSEc1ypjPRjKl27A+GTh1uiHDuIZ2ZoX/48EWg/8/f+a+RV4NpaYBj3AH+8I8/xpd3nivQrXR2U0KHdDhqktHpSZ7n0EI5lpna3Ov44Vh/5nIJ3Ly+hfW1ilvYIApgk0bD5G3Er/rLuAO2P3gBbiSyEgWy/b7j08i6l42om5yqXkxgPEvhk88f4aRFXUaX72ivQtnlzBxv3LyMRr3kLA2dEitNDRaUqIvhywdNdIemFCbuBA8wNSQxx/XNNN7ZTiIb48SSW1VEqkYIPIqsstGjbjtpETZI08DG0RwEg6ohc3MJhzDpzMYzWNBdrrKM3MYVDMI0Ni5fxze/8feVtUejHprNA3zvB3+GWsW0TCjwFJVyCpbF3PobUX/tGVNC+XD/QCoJ1Ebh/9/rdbHCW4ObRd2WhkIMZKvDzYjh5OQEg35bB0qW62zzplO0221p7mTzeZVO0cZXIpFHt5/G070RZvE8QjmOm3lE5AkrtWQSCFkNBCPMSEHwuZLHjG5QZiyeU6AnChUUlmooVKrmpuFKNM40NJgkvcFZ0Y8HfalQzKdDhAsP+TzQfv7gRwNdEJpwXS5Fz3F01scf/tFH2Hl8LPDeGKaKPrdG4FgmyrqcuAa6QmwRxwjzItfw32NzFApp3Ly+jXq9iGzWjF6tg7aAjQL9R+Xa7ChFHBejtUZcGDdh1AYVuRXmRWooJCMojb4PfPLFY7R6hM3YDDqEg4rvyQneuH4Zly81tBRt9b5lHN5TFNnf2Rvj6V5T/B8OhbiMws+bTYS4ebmM19eTyCUDJGNDJDUkI0ZvC7pBMDH9Ggae6KwRWkUTX/YoRI/sFovG4kJokMEsU0DlyjZQrOJsOEF1ZQNv3nxfA5pup4l79z7D3t4OVht1oQ6cZusZqrG3bM5A1YCFQ65YTMjI3rNnUhK+du1llYKeN0KlUhOZrtU8kxgQJ5KD/lAojpwvuEieSiKfp2qwAQFEaCgYxZKuVqfxQMYGeIJJ0xiN83j8bIDxLKMNqTQPiVzHbeuKAT2WYQRltUlBoG29L+iVRAije+SwYKDnyyguLaG8tCS9G20hsdRjqUQyGQ2+JoFc9ehLpUAPSE3oo1AEmk93//9Al9JALK3S5eCkiz/4ow/xePcUM4qjKIu/8BeVzLHjAnNQpA+qySI3faItIduiIG2V+opvvnkD+TxF7h2TT1k82iKyH5BXmn0v0/nQxND9nriV0T+7vcSIKsDSS8Od6PdjSQynCTzdb6PZ4R4kORAZQZkkES38Nt66cQW1WtGtwcnTUC+LY0HyG5+dTvHl3adaCCccqimh+EIe1mpJXG9kUK9mkE2OkRP8yKCnLrwR27h8Qp13zRYo6M+rl/2J5PYoX23KurmclXk0oZ3MUhhny8hubiGeZXb0qJ6KtcYVDfNarSb2956iSGpxJq2mLtq4iiBem8JybkHutslo0Ij2cH9f3297e1u3Aw8JjWrpEtHttNVs8gB2OlRGm0sFgdmeHBretJR542dmoPPgsH9qrK6pnCPGzvKMKJUfFBToA59dOB3+8gYk8F26jX0CFyYzTvOIkfnTanJqMtnxRB7zWBrxfBnl+jLyZerbZ01mRfAiexni9n05dBNHD0YsgdjYki7RRW0pjoMHT3+0RudpssmZ7V3uH7XxB3/0EZ48PUUgrovb/HEDHRPJtMUB2wHkRgdJ74S97Kp3AA1yuSTeeP06rmxf0iHgcErBLMc1GwKpPnU7oK7gc3wNt0fIzOeYfip3HLFJpYwUrVh6mKyeeo10DvFsFbFsVYOMTqtplXs8Dq/Xxtn+Dl7eWpF1C3tswoDGyYxJQJV86MNuDJ9+/lATP4GrWqsJlYFK+TnWCjGs1stYrgAVOlqnpsgkqYNih107jHJdI8Jg9II4xRrDOKaTmYKFmDJhO8KXlNMYz/MIyg3E6msagY9HY60H8pP5Y5MDIXqxsrJs62MX+hK+eEOdTL6PEJzKpHAhhYWjgwOUS2VsbG4oG1JVi8iKhH4mHqqVqnqY4XAkBI3viXg5f3rKSPOWGnlDfS02rhT7L1YqqtdJgWCgM9n4QR5Png8x8CmN4gx+Ze7Liahh6ELLWAV4Q8z9oTgr/Oz87xLHShUxmScQz5dQXqkjXyqqdIoOnTaMqD7gjcQDCsYT+Cpd+phPB9KOX1lN4elXFwL99373N0TJEHORalKxBY7PRvjjP/kEO49PJO6pCd+5KI2hI5I25kuUFxEDjsFtnXM85Ms25+el5Sq+/t7bKBa4CsW63coabZpoWhldVy/ISm4t1C0N2zqb7FGo3pLiruJCOjASmiR1NxpCaNknKSPgfG0N2VIdz5/sivVWKpYwC8bwek14nWMU0nSWdhzu84mr0UR5Be8ee7jz4LlIbWqyNenksGqOcnqOSi4mim+9nMXW6jIq+QSy6TmK6SlySV/GYtaDGKa7mDH6uepn5DRyNXhrpTMpjb+Z0an7iMZlLMp1jMchJqOBuDUcerGk4GFhsPKFKzE4RztZS3Kr60KzFy1d82pvtzsSd1peXkaj0VCWZwPLrMyyjkrK5rNkQcgGN7odbUeT6BPLHU/aPwy0zUtbigOWITZA4tyAPKMidp95GIzjouhGjoS6ZZTQrFHnCt1kRNEr6gFNbAKNOQryeC1B45tMDuWVFRRK1ozmaEJBCoErq5jJuQ5IgGPcI+V3gPm0g1i8i/XNIh59egF1+b3f/82QXArjl8yVHdu9KT743h18ODOgFQAAF8dJREFU8eVTeFx21SGwkkJaLRxLuyDnD5iQ7h1HxPTKpMUKsVzb/r5y5RJu3XoLmYzZdhOvFd5OzkLAG8CJxl/w3xSpS3/e+Oi8qrJktblxOZEFDU3I9nRELgUT68gwgUSugsLyOlq9Meq1iurhQb+PYb+DmddD6PeRTdr1zCxm7D9jBGoXMpbCzl4PM+TkzMAJ4NnJmfoQ0kgKcR+lbBJe90wrYdVCHlevbKCUT6KcjaGc9VBIBppM2sa3aafLAodsO11pxgfi1afSa5FEP8OFi0uYZ8vo9n3V+2xpMtkCHj96rDpVC8ouKCNI1XoMh95EGz1azYNc585Om+h02qhVKa/d0HPls6fdjVAtV2PzY5EsRuc+likX2aLUxGGgc0DEfmFlZUWHJSqVeNA4uAvjVTx64qE7WMgOiP0acXQaFOeyOfFuJNgvKe6xiV3Rm5aJMr7A8nIdsXgW3eEMoNFarYaCUBf+7LS6NO6UDtZkigEpG2RUDoZyGlzM2ogle7h0uYyHH19AXX73936NXi6YBiTRe8Krx0EKtz99jI9v76DTHbhFCn5oq69Z41F8k2VKjj4+sYW+GWt0Bbo7taw/33//69jYWLW9PjcRtc6azc5M2SFqMonv8t3rAJwHnrEfyVfhRjn/LINcGSwyeA3d0IeXXyKDdKmGeKaMQmVZ0nLMRqfHR+g2zzDptzAZtrBczqsx5m3AQLflB04nTeqiP01j99kJDs9a2N6+IueN48NDzOcettfKGtkfPt3FZET36wXK+SxW6lVsra2gTuHPRBvp2AhZuV3wZyc64ijOOqFWutHMWNPTZAHB0jbC0oporZ3hWJAmDdBGDLDx2BiK6ayxhS/MDiI2Z7TkYtmTbMO5yh8aJ/T7PdXkK2wgVd9P3ZKxiVMwwHkQyZ0hasRbgIxJcd8pre1PpXPJ77u6viZFWz5XKyUX4htRPo4Z/eHjPryAyBs30ji15ZyAFjf0sWLPbs4U1MkPuRPApj3GgzLF2toqFmEGrd5EgZ4tl1GuVUVRZp8lQSmWsUwP0zl6rQ7Gg7YsOoWjz9qIJ7rYYEb/7ELp8lu/9SvG3eEHmM3hTQKctnw83+vizr199HpkANrImX+J0kkoaMGJIbHvFGbTMTyv9yLQ3boTOeivvX4Tr79+w2ntLXRVRzQBQ1sskKNmVEKcTtclWsHjD8nsEq1iGYhpHBLRDpQV6a2TQiydR7q4hNJSHak0rdljGPb7aJ+doNc8Qft4H163ifVGDfkCKZ32M4lIoEku1QRimKfIHCxiRJx6GqBaqam7pzdpIhggGHXx6O6XaJ01hTnTkIB+SZViHlv1JVxeiSGDEyQJddGuhfwLOW/YLRXReM3PLoFJqoKgcRXI1RCfz9EbcWBFeIYGYIHqYtbnFuRuOTlSUNHXM3zZloadpHW4gD+e4OT4BMPhUAzHarUmSFDDL4dH2xTX8HYiLvSYYqBTK1+OJppEhypx6E3E8ocKtvauzNpHJIkk9TrzCvShTxIZGbE5eY+aUkXkNB7otmKgx9TLaAsC87mPK1euYDpP4fjMQzxbQrZSQrFSlbJBhnA1kx3LZs5WgplZ7gw6GPd7CCmLuOgiFm+rdNn9fP9FM/o7v/Mboa17QQ9j//AUvdECZ80xHj48VHNirDbjN+iK0kDEBHn4i75EtO2zOt0GJfx6pIi+8+7buHnz5XNXNQ01aOPB7O0QFoMRXzSkyvBOwcq47OwJiJ0uTF8mUvFyRrTiurCRzBSRLlZlJpvJF5HO5jSwaTfPMOg00Tk9xMn+M3i9Fi6t0TSgaiN3V6Mb1OkOTYrMuQ0k6KCWoA9SBp12B532CTJhgGQYoH26j92dHSERrOPZkFHL+6X1y7i+VUY+fozkjIvIocokC3Oj5ZLvIyxYyxZZeNlV+NUNIFVAkhsys5k0UmKO6qBkQxbjZKLPSxQksk63kjJuNo6utIx2b8ceM/qpgpafjb1KvpD/EXk8W3yhBqan98JJI5tOli+aYmuVzzqncrWCpdrSeSnLZjRajMnkSpiHJdx72EGnb0KkHFplGOhxAx5UKrH55M8jRTOKGgUIZkPM5mO8/vobGAxDHJ6MZLOTq5SFumQyWafibDW6nFbGdPPuYDxsI2BzT3/URQ/JdE+B/vD23otA/+3f/nWNFQlB0VmCO6Kd/gxf3X2C46Mzq9OigNIup3HMbShpfHRSXSlDJ8acm3byoaTTCbz7ztu4fv2qkAWhLM4LUnwWtweqQNdQhdg7DZyYbQwii5oq1ul8UDoQrNEYABElOJbGDAnky8soLjUQxlMm1pmIYeKxYemhfbKPo70nODvc0wNZXalj68qW2/xRe6zMxOxMhGWRKKC4vInKyhpiKZOFGPYH6HKTiPbqIc3JRmifnmBv/wDtZvPcdqReW8Zr1y6jlhkju2giuWADF0NWBDEuVPPnpbjSXPu5LFsG5cuY52tYxNNmPMBFGN80cgjtMsAJ47HHIU2DNb8MriLuEaE3JxUo+M0lEW/kqUZnQBIuVFOXy+lXNmcWi/b/Elpsqx8iPs3Da0xRAwNICWCSWWmsqLwhZVhAgMSjrNfIlyqIxWu4v9PFcdOzMHHxEgmC6rLnDIH+q1pqJx7ehz/tI5la4Nbb7+DkdIyjUx9IF5CrlpErFZHN5XSjGSqTNG9bb4xBu4XJqINg0NN7RThAtTrF+mYBn35woRn9rf/26yHXjg4PDh3FNYXD4y7u3H+CdrulxkE0WeGFbkGYvBHx7QgXkfvLaydw7hYciNjyBF/u9Veu4fXXbyKX52TLmjPDyfl4XzScDOBIOZeBLhNehy7Yw04ioIOGW0HjzWLQpOGuSGawsrmNTLEqzJs1txhsPQ/dzhmOnu/i2aN7GPVaYgxWymUsr9S1RMAl3jiF/OdzwXiTKdfBsljeuIra+qYWo/n7/U5HxP45b6+ADh8d1j3whmOcnp5q8kiedDoXw8bKKrZoPxjrIRGeIpn0tcIWj3N4wgPM6zoUjDZLFNCpbCOWzGvRgsGRREqDuOmCk9a5mmkGKz00eSCFWruehs+R5gyCA10pqNuJkOVojG6nq1tUCxXULKMVe7GIctnUBGw3N4Zut3OOyAyHFBayw8Q04Hm+Dsfm5qbigfW6AAHHSGSWLZQqmC1KeLDTxdGpJ21Xcwyn7vnFpXaK/5oxhDfsIfB7mIceiuUUbt36CTx50sRZa4YwZYGer5jMBnuUDCXpUinBnf7Q0+3MdbzJoCdcPhYbYmUFWFvP48O/uEDq+ne/+PMhLQOJTPCLjScznJ218fDRY5ydtVSXEZ+OBhCOSeVqRaexwmvYrYspOMGr1TQ21lZX8d57t1AsWRkh81jX/BCFMRL9xAWsTd/YBHFf0aTqbFOJDSofVqFITDVlZl6qz6kXkkN5qY5LL70C0IVBdIWFbplxf4CTgz3sPXmInbtfgCKn5WJRa2mUp2ZTxZo1lzNON5tTLhMEyKK+sY3K6iaSuQwG/QE6rRYK2bwcq6eUWqbDBxcWSGjiISE3ejhGp9vUyt7qch3rSwWkQ5YvQ+QWHVC0gSUVAyO+mMJDDp3UKobZmnFT5PjHkblRlLnB3+/10Ov29PX5gk1kOWakN/qTEpWiE8l5o+Z434uFWIYGTVrDKcMw2aXktbChJtTt+poPakz01yGhPze9ZUJhCUQ+zGpjxWjDmu7OFB+k65IclsnmMQtL2HlMnf0uwoRtreVyRds2Yrnrbm7W6BNKXtDzKqSxwBjL9RJuvvoWHj06Rbu9QDxNPnoVmSIVvzJCbQhPCx+UFf0AYyJpwwHGvTYW0z5icQ+N1SRW1/L48M/vvihdvvWz/yy0DGtaGpHQMa1VPvr4tppR+RspU5jVtwTYIx8adtZRexmndBp9KmPmeDGfK2u8/fZbaKzUhNWmqTmu3cC8oTxEErlFTiSF0tR62arcdIOwBLEFY9OUkT4fJ3XcGZwv1KSQxrq2eRnV+hoW0gSknR8bOA/jXhfPnjzCzr0vcfDsMWrVsuxLeP1KOi6V1JWezRKFMXMDSj/MYllUGluorW9JaXbA8qfJQC8imHTROd5DiXR1J+5vCwG0kAlxcnKI48NjieuvVMu43CgikxyjMO8hQ5mNJDF8csR9jJNVdLKXMMmUdbBNBc0adNqXd9ptTS4JcUaTYPYC1njGVVOLU+T+bsMi25+lxiEPrRKHuylY8hH7ZkZnoEdQJRMMiV6EEQlJ0lFaNw91fgIe4jEuXbqkOl+U2RhV1zIYeiPdGEvLNW3qe34a9x5yIm3UWx5cmkbw8/G9sgTjGhxvK9dtqRENYx5efuWKBJSePGmj1w0Rc/BitpRHOmumzDzUIhEuQu3SjpnRex1NRhno8biHldUEGmsFfHQx0H/+X/xsaKtsHLaIbXB+VX3++Zd49nxfX5RELZUv2kW0jRlrrmzgI4zbaQQKjqL9h2QwQmxsrOFrb74uzoR2GDWipvydDU0cc0ZZivWnICt3eHjLEFZiIPEh8dqKGlW+FAZ1rlTBcr2BWIqOeTl9DhJ+WHOeHD5D6/QEZ8cH8L2B3J7pycngpV4LX5bdMjELdGdXM/BDlFcvobF1FbFUUoFOlIDcl6nfxbB1jNTCZ4FhhDTnDs3PTrz94PAQJyctDDo9qYG9vL2JUmKBYmKERHyETGKGVGqOaXYZ7dQqpsnCeUPOQ83nR4sb3iQMdM0rIjk27YXaArQOrKtdrZ85B7UEARP7tk0nqghY7c6mmjcAg53liE26SeI6VlIZDT17f1IuoBEwG+C5TG15C0u1YBHqViAnnSUTvw4VCwYj4PGTAUajOCbUK5dWYgapDPVYnIX7NLDFE5HzSEegV5WPV994BblCDbu7p+j3KWufR75aEcRIy3Ydaga6OE7k2NPu/UzZfObRbWWAWMxDuTrHxqUabv/VhdLlF779c2E0fhcp3umQ8IR/deeeOMw80RqBS7XqHBx08l9uAUPwVhyZHK+XtCnMsuyZT5FJJ3Hj+su4du0l6W4IJoxUUIm/uutMmK02zx2llguv55tGdqAYUILCyLFgOTNbIJ3Lo8Ql2mzBcFsOSryhONiD7hm80QCts1MpOfGFsKlJZzOWPc+Xhu1l09KGX380jSFdXsbGlVe0t8lhGrMJKREjfs3OKcIJHaKNEsvPRW45/ywJYmfNJp4/30e/x8WAMdJxYHNtFWullAyAcyn+rDPMi1UM01Xh/9GOIH8ukq5kWNbtCgUhHdY2r8yoiq4UrLUZ/IaM2IYRI53JQrweNmzcNZ1x+4cZ2m5OkrK4OhkdDDNKs2UKrQWOPN0ChrBHvqhxfc+19TVUqxVh4rxZ+Gc4POL79Kcz9HpTPHk6xFkrMNRae552wFQ+kfPDRMnJNp3Gp76WJJjVb756HdXqCr66+xyTCa/LLLJEXEoFpLI55PnuhNaFui2nY0/vd9LrikoQzodIJMaoLcexulbGx395YcPo3//b74TijvCHZZA7LgL/fefRE9y7d180AJbDZtcdWQnaVExeiZHaJ5soSh07Ag4fsi1LzMXpePON11BfpkyCNU7G4jDNlsiPRuQnh+lGKIw4NdogMsKSSUeYDiMPkz8J1PTki2UpV7Fm9ryhbPhGg67IP2TbFfKGNLDG12fXDqPzlHf4MwOdn8FfJJApLmH1yjWtcekm0k01w3Q0wKB1iHHvDPFFYIZgrK1ZCpFTHnKKOMKxNnpaKgVYszNulgo5rC9VUCtlkc7FESvmscgXEcqUyha4OX1kTd7ttTWlZMnIbSIaaVmZxRdu0hlagZRWitEhmLmZlQW/cZNnOhO0SFSNPzMHTyxJGOiyZ3fKyKzdueQ9oQufZgc0KOOqlHMFdLc2A40LHzS/5W3CrF4qF21Bhl/fD7H7uIu9vaGm7OKQM1Fog99Rr+cmXUiIcUHZC7C0An7qm+/LtPm73/1UwqWk6mZJHy7kxW3nUgYPN+NgMp5ofW7YPkVA5qI/wmI+RCodYH0jj9pSFj/8swtGAL/8i9/RGxe3QTqGRD/mMth9+nQPn3z8GQLtaRpUxAfL/DZRE7YAh0LRDiP57KKHpgwjj0hXYqXFgfX1Bl69eR3lctFlhKQaTNsljDaSXK0rvXTj1ViWdA2usoRjvmt9a4Zev4+Tk1MNJthgcrDA+pDBRtkDTl/zamSsY2cpxJ9RL1Ivw5pQ5kOaBZP7zA2XTLGG9e1XRDWV3Dk5GsECM38Er3uKzskzjEc9MQn5NbnzyTpVSnYyPxvi4OBAQUb+CL8HWWT5VBLlUh7FSgHl5YpQBS5VE21imUBbSR4O6rbzuucCM28ilX5ysbPMfr4z66jO0rCRYoBh7azRmcmbzbZla8o10/Ejk1Wgy7aQn9ndqJpw8rmoX7KZiS1jG73AlAccFduVTZcvXxYuz+ku3yXP8/NnQzx/NtBsQws4cnx28LHjDFmQ0x2cKgxTWU6+/42fQKFYwUcf30Gn5wuFSjO4CzkFerlUUcPNn5PTW5Yufr+DKW3RxyOE8wGSqUDQYrWWwUd/cUE2+j/9h1/SwEhZVLARsdpAL2Vv/wgff3IbE0mtxdVB8+GwofG8gUqQlfoSWu22mk8dFJYDF/TObeqmNy9fyJs3Xsa1l19y4D+zmG198rZgRmAC4RqaLWM7QX2nohtxK7SXL2cF4yfzM9+9e1du0jqwwtuthuSWvK5a0nTddDUarDDQtZSthV2DKk2eg+PrlCasq1tXUSizabMlZ3qgcllg2D7B2dEuhr2WaBAMdFIYSGRKxW3znp+FJKj9g0MMe319f6MuED5luZNEqVzC2uoKJlQi1uEL7BenhhoqhfIMYiPPxpmZXD2BnOxcwo0C3akDmL280YPpT9VscieUlA2bV8ijM8ONIXqaOnWDaEfXWWHK8DeeUHY37fyYPKGotciyKJrw8hmXKxWUKhVRPEhAOzqcKNg5Y1JyJNvQGR0IsyfKo+V4Ega5sEPxohDvfv0drKxu4MHDZ3i8e4BYggGeR4aKYNSuKRRUdvK9kydD1IW7opM+CV0ewtkIidQEjbWMZMk//qsLgf5ffvVXVKPzg9OTZjAa6upko/fg4Q7uP9jBJDANRGZLuRwTbhoP9M/M0Lxmj46PVEKY7qJ5d3K9M+KccymBzenVl7Zw8+YNPWReQ1r5oqCRhkBG8Ioa3VTKDLv4Rlka8Nq1LSNbspVONocm5CYPWaoYxszMw76AwWFLBCy5rNTRFNSR0zhKPpePYNBL+dUQpjCeRbGyjOryGkrVJTVhulUmU3Flep1TtE8PNBEmtsvJKRssQxnMEt78duzG29/fR7fbdbcfiVQGzTJDcaQ+E0RrpDpTQeNoPdC4O1fIK1CZZPiLP68N3KyxNxajrTcym2tC4WjP5Ml0uh1HoKPadFZj/MA3Ypx2WOPRc7Ibm7QJgy4T5zcu634mlKhcJOrFwxi5AxL2JdmLNIDDAw8H+yM1pwxwCfhLX97sKjnsEld/QZ4LtfnJ10/i3ffeQW15GY9397Gzu6+NqyRFVEtlpIi4pG01U6AFS6vJSGjLZMipKN1MxghjY5SrwObWMj774ILI6K//2q+G1ozw2rRA5xXH8e+du/ewv39oXkALIC3w3zxYJgHXlXJ499bbCrJnz56h1e64ZQDCgBQUMghMB0m18AyXNtdw48YNa6YcJCbqrVAcgw9FM3AOw+I7cwUumdD1rSZXqrJmBGZTPe5PcqWLrLzA9iRpHeJ2SPk1mK35/dRwO9adaMkzK2Ek9OnMYHX90wKmVEdj/TLKtSXJvfEFcVDSOztCt32CfoeLKRMT03T7oYTsVH8ugEq1ak0ftdcXcwkkcT1tOOC4m4FiJQYPI0lRFBiyJQUnxsmDwAzuGk4GCwOZWVbok/OViswEWEZKrDWkYhUpuHaDaGFaCFNaN5y8h0a+Pg8XF3ijMXA4PJOkXZpM04wNpMRvsmEPPzO5+9GklO+d/ZvW/DxPdf36+mWMxxm0WszulPtgb2OLFxH7lc/RVCBY/pInQ0m9NN555xbK1SpanQG+vPNYtjwULsoXykiyNKQkn6BTzlss0KfcGR17CEkQW4wxWwyRLUyx/dIavvjeBaWu83b4x//w4yfwN/QJOJbD39Cf7sc/1o+fgHsC/xeS69EyDheMHQAAAABJRU5ErkJggg=="/>
          <p:cNvSpPr>
            <a:spLocks noChangeAspect="1" noChangeArrowheads="1"/>
          </p:cNvSpPr>
          <p:nvPr/>
        </p:nvSpPr>
        <p:spPr bwMode="auto">
          <a:xfrm>
            <a:off x="184150" y="68262"/>
            <a:ext cx="1771650" cy="230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76020"/>
            <a:ext cx="4046993" cy="279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15745"/>
            <a:ext cx="4682128" cy="21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20210423_085746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70558"/>
            <a:ext cx="4143375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358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Соймівський ЗЗСО І-ІІ </a:t>
            </a:r>
            <a:r>
              <a:rPr lang="ru-RU" dirty="0" smtClean="0"/>
              <a:t>ст.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3605490" cy="416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67" y="1484784"/>
            <a:ext cx="3081382" cy="231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40302"/>
            <a:ext cx="2175805" cy="346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896" y="3284984"/>
            <a:ext cx="1951698" cy="260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077239"/>
      </p:ext>
    </p:extLst>
  </p:cSld>
  <p:clrMapOvr>
    <a:masterClrMapping/>
  </p:clrMapOvr>
</p:sld>
</file>

<file path=ppt/theme/theme1.xml><?xml version="1.0" encoding="utf-8"?>
<a:theme xmlns:a="http://schemas.openxmlformats.org/drawingml/2006/main" name="0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03</Template>
  <TotalTime>450</TotalTime>
  <Words>278</Words>
  <Application>Microsoft Office PowerPoint</Application>
  <PresentationFormat>Экран (4:3)</PresentationFormat>
  <Paragraphs>32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03</vt:lpstr>
      <vt:lpstr> ВІДДІЛ ОСВІТИ, СІМ’Ї, МОЛОДІ, СПОРТУ ТА КУЛЬТУРИ ВИКОНАВЧОГО КОМІТЕТУ МІЖГІРСЬКОЇ СЕЛИЩНОЇ РАДИ, КЗ «РАЙОННИЙ ЦЕНТР ПОЗАШКІЛЬНОЇ ОСВІТИ » МІЖГІРСЬКОЇ СЕЛИЩНОЇ РАДИ, ЗЗСО МІЖГІРСЬКОЇ СЕЛИЩНОЇ РАДИ </vt:lpstr>
      <vt:lpstr>Презентация PowerPoint</vt:lpstr>
      <vt:lpstr>КЗ «РАЙОННИЙ ЦЕНТР ПОЗАШКІЛЬНОЇ ОСВІТИ » МІЖГІРСЬКОЇ СЕЛИЩНОЇ РАДИ</vt:lpstr>
      <vt:lpstr>КЗ «РАЙОННИЙ ЦЕНТР ПОЗАШКІЛЬНОЇ ОСВІТИ » МІЖГІРСЬКОЇ СЕЛИЩНОЇ РАДИ</vt:lpstr>
      <vt:lpstr>КЗ «РАЙОННИЙ ЦЕНТР ПОЗАШКІЛЬНОЇ ОСВІТИ » МІЖГІРСЬКОЇ СЕЛИЩНОЇ РАДИ</vt:lpstr>
      <vt:lpstr>КЗ «РАЙОННИЙ ЦЕНТР ПОЗАШКІЛЬНОЇ ОСВІТИ » МІЖГІРСЬКОЇ СЕЛИЩНОЇ РАДИ</vt:lpstr>
      <vt:lpstr>Міжгірський ЗЗСО І-ІІІ ст.№1</vt:lpstr>
      <vt:lpstr>Верхньобистрянський ЗЗСО І-ІІ ст.</vt:lpstr>
      <vt:lpstr>Соймівський ЗЗСО І-ІІ ст.</vt:lpstr>
      <vt:lpstr>Вучківський ЗЗСО І-ІІ ст.</vt:lpstr>
      <vt:lpstr>Голятинський ЗЗСО І-ІІІ ст.</vt:lpstr>
      <vt:lpstr>Новоселицький ЗЗСО І-ІІІ ст.</vt:lpstr>
      <vt:lpstr>Міжгірський ЗЗСО І-ІІ ст.</vt:lpstr>
      <vt:lpstr>Лозянський ЗЗСО І-ІІ ст.</vt:lpstr>
      <vt:lpstr>Лозянський ЗЗСО І-ІІ ст. №1</vt:lpstr>
      <vt:lpstr>Лісковецький ЗЗСО І-ІІ ст.</vt:lpstr>
      <vt:lpstr>Репинський ЗЗСО І-ІІІ ст.</vt:lpstr>
      <vt:lpstr>Торунський ЗЗСО І-ІІІ ст.</vt:lpstr>
      <vt:lpstr>Майданський ЗЗСО І-ІІІ ст.</vt:lpstr>
      <vt:lpstr>Міжгірський ЗЗСО І-ІІІ ст. ім. А.Волошина</vt:lpstr>
      <vt:lpstr>Запереділянський ЗЗСО І-ІІ ст. </vt:lpstr>
      <vt:lpstr>Присліпський ЗЗСО І-ІІ ст.</vt:lpstr>
      <vt:lpstr>Лопушнянський ЗЗСО І-ІІ ст.</vt:lpstr>
      <vt:lpstr>Стригальнянський ЗЗСО І-ІІ ст.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>Easter Day</dc:subject>
  <dc:creator>Валерий Устинов</dc:creator>
  <cp:keywords>free, PowerPoint template, download, PPT template, PowerPoint templates, slideshow template, POT, POTX, Power Point template, slide show template, festival, Easter Day, Easter Day PowerPoint template</cp:keywords>
  <dc:description>Made by Moyea Software. To find more free PowerPoint templates, please visit http://www.dvd-ppt-slideshow.com/powerpoint-knowledge/powerpoint-templates.html</dc:description>
  <cp:lastModifiedBy>Servis</cp:lastModifiedBy>
  <cp:revision>42</cp:revision>
  <dcterms:created xsi:type="dcterms:W3CDTF">2015-09-11T13:33:39Z</dcterms:created>
  <dcterms:modified xsi:type="dcterms:W3CDTF">2021-04-30T09:45:25Z</dcterms:modified>
  <cp:category>PowerPoint template, Easter Day, festival</cp:category>
</cp:coreProperties>
</file>